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</p:sldMasterIdLst>
  <p:notesMasterIdLst>
    <p:notesMasterId r:id="rId15"/>
  </p:notesMasterIdLst>
  <p:sldIdLst>
    <p:sldId id="256" r:id="rId2"/>
    <p:sldId id="347" r:id="rId3"/>
    <p:sldId id="329" r:id="rId4"/>
    <p:sldId id="340" r:id="rId5"/>
    <p:sldId id="348" r:id="rId6"/>
    <p:sldId id="345" r:id="rId7"/>
    <p:sldId id="349" r:id="rId8"/>
    <p:sldId id="335" r:id="rId9"/>
    <p:sldId id="350" r:id="rId10"/>
    <p:sldId id="333" r:id="rId11"/>
    <p:sldId id="338" r:id="rId12"/>
    <p:sldId id="339" r:id="rId13"/>
    <p:sldId id="34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5050"/>
    <a:srgbClr val="4F81BD"/>
    <a:srgbClr val="4BACC6"/>
    <a:srgbClr val="B7DEE8"/>
    <a:srgbClr val="CCCCFF"/>
    <a:srgbClr val="99FF99"/>
    <a:srgbClr val="00FFFF"/>
    <a:srgbClr val="00B0F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6" autoAdjust="0"/>
    <p:restoredTop sz="94073" autoAdjust="0"/>
  </p:normalViewPr>
  <p:slideViewPr>
    <p:cSldViewPr>
      <p:cViewPr varScale="1">
        <p:scale>
          <a:sx n="111" d="100"/>
          <a:sy n="111" d="100"/>
        </p:scale>
        <p:origin x="78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85B74-D151-48E0-AD51-D8AF85EDD752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5E46A-3991-42E9-9BE9-4DCA609BE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0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5E46A-3991-42E9-9BE9-4DCA609BEE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9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5E46A-3991-42E9-9BE9-4DCA609BEE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5E46A-3991-42E9-9BE9-4DCA609BEE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14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5E46A-3991-42E9-9BE9-4DCA609BEE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8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5943600" cy="3349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62000"/>
            <a:ext cx="9144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540695"/>
            <a:ext cx="2133600" cy="30358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F60ACC59-9061-4760-8CD6-4A1C5F05149B}" type="datetime1">
              <a:rPr lang="en-US" smtClean="0"/>
              <a:t>3/8/2016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540695"/>
            <a:ext cx="2895600" cy="30358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Neurithmic Systems  2016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540695"/>
            <a:ext cx="2133600" cy="30358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202D360-46FC-4DA1-9447-C19FC4A726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1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88EE-72BE-42CA-B074-BEF4CBE22A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Neurithmic Systems 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D360-46FC-4DA1-9447-C19FC4A72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2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1C16-8E55-403B-9056-4093E1680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Neurithmic Systems 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D360-46FC-4DA1-9447-C19FC4A72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3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985E-668F-43F5-9401-787DD6EA09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Neurithmic Systems 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D360-46FC-4DA1-9447-C19FC4A72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3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5E1482-0468-44D9-B7CA-C628CA0E9B14}" type="datetime1">
              <a:rPr lang="en-US" smtClean="0"/>
              <a:t>3/8/2016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Neurithmic Systems 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2D360-46FC-4DA1-9447-C19FC4A726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18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8A4C-2F63-4B17-82BE-E49E7675BB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Neurithmic Systems 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D360-46FC-4DA1-9447-C19FC4A72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2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DC36-3914-48C3-8CD2-B665698062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Neurithmic Systems 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D360-46FC-4DA1-9447-C19FC4A72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3221A-170F-4C82-9720-7175FB3B57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Neurithmic Systems 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D360-46FC-4DA1-9447-C19FC4A72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3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F0C0-11E8-4BE2-86CA-DE3FC70916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Neurithmic Systems 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D360-46FC-4DA1-9447-C19FC4A72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0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B7DEE8"/>
            </a:gs>
            <a:gs pos="42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1BA7D0-74D1-47EA-A79D-21C7A4922921}" type="datetime1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Neurithmic Systems 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202D360-46FC-4DA1-9447-C19FC4A726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04800"/>
            <a:ext cx="26330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6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16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5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avi"/><Relationship Id="rId7" Type="http://schemas.openxmlformats.org/officeDocument/2006/relationships/image" Target="../media/image12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avi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4953000"/>
            <a:ext cx="6172200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Neuro-Inspired Computational Elements (NICE) Workshop</a:t>
            </a:r>
          </a:p>
          <a:p>
            <a:pPr marL="0" indent="0" algn="ctr">
              <a:buNone/>
            </a:pPr>
            <a:r>
              <a:rPr lang="en-US" sz="2000" dirty="0" smtClean="0"/>
              <a:t>Berkeley, CA</a:t>
            </a:r>
          </a:p>
          <a:p>
            <a:pPr marL="0" indent="0" algn="ctr">
              <a:buNone/>
            </a:pPr>
            <a:r>
              <a:rPr lang="en-US" sz="2000" dirty="0" smtClean="0"/>
              <a:t>Mar. 7, 2016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1219200"/>
            <a:ext cx="7696200" cy="1219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Sparse </a:t>
            </a:r>
            <a:r>
              <a:rPr lang="en-US" dirty="0" smtClean="0">
                <a:solidFill>
                  <a:schemeClr val="bg1"/>
                </a:solidFill>
              </a:rPr>
              <a:t>Distributed </a:t>
            </a: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epresentation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Trumps Machine Parallelism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for Improving Computational Efficiency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3505200"/>
            <a:ext cx="2046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Rod Rinkus</a:t>
            </a:r>
          </a:p>
          <a:p>
            <a:pPr algn="ctr"/>
            <a:r>
              <a:rPr lang="en-US" dirty="0" smtClean="0"/>
              <a:t>Neurithmic Systems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2D360-46FC-4DA1-9447-C19FC4A726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8672-5D5C-429D-89F4-60831B28B4F4}" type="datetime1">
              <a:rPr lang="en-US" smtClean="0"/>
              <a:t>3/8/2016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Neurithmic Systems 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638"/>
            <a:ext cx="7010400" cy="334962"/>
          </a:xfrm>
        </p:spPr>
        <p:txBody>
          <a:bodyPr>
            <a:noAutofit/>
          </a:bodyPr>
          <a:lstStyle/>
          <a:p>
            <a:r>
              <a:rPr lang="en-US" dirty="0" smtClean="0"/>
              <a:t>Details of Classification Experiment</a:t>
            </a:r>
            <a:endParaRPr lang="en-US" dirty="0"/>
          </a:p>
        </p:txBody>
      </p:sp>
      <p:pic>
        <p:nvPicPr>
          <p:cNvPr id="2" name="fuller_14f_2fps_basic_fiel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990600"/>
            <a:ext cx="4813300" cy="5290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daria_bend_L0_L1_L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495" y="1600200"/>
            <a:ext cx="8320603" cy="3352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2770"/>
          <p:cNvSpPr txBox="1">
            <a:spLocks noChangeArrowheads="1"/>
          </p:cNvSpPr>
          <p:nvPr/>
        </p:nvSpPr>
        <p:spPr bwMode="auto">
          <a:xfrm>
            <a:off x="5410200" y="5181600"/>
            <a:ext cx="3352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1450" indent="-17145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Classification is based on total activation pattern in top level at end of sequence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Those patterns are used as inputs to SVM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Leave-one-out training, augmentation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04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28246 -0.177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-88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274638"/>
            <a:ext cx="7315200" cy="334962"/>
          </a:xfrm>
        </p:spPr>
        <p:txBody>
          <a:bodyPr/>
          <a:lstStyle/>
          <a:p>
            <a:r>
              <a:rPr lang="en-US" dirty="0" smtClean="0"/>
              <a:t>Visualizing Continually Updated Likelihood Distributions</a:t>
            </a:r>
            <a:endParaRPr lang="en-US" dirty="0"/>
          </a:p>
        </p:txBody>
      </p:sp>
      <p:pic>
        <p:nvPicPr>
          <p:cNvPr id="9" name="daria_bend_likelihood_callou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762000"/>
            <a:ext cx="4615656" cy="5715000"/>
          </a:xfrm>
          <a:prstGeom prst="rect">
            <a:avLst/>
          </a:prstGeom>
        </p:spPr>
      </p:pic>
      <p:sp>
        <p:nvSpPr>
          <p:cNvPr id="10" name="Text Box 2770"/>
          <p:cNvSpPr txBox="1">
            <a:spLocks noChangeArrowheads="1"/>
          </p:cNvSpPr>
          <p:nvPr/>
        </p:nvSpPr>
        <p:spPr bwMode="auto">
          <a:xfrm>
            <a:off x="6901656" y="4118751"/>
            <a:ext cx="137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Receptive Field of L2 mac 23 consists of 25 L1 macs</a:t>
            </a:r>
          </a:p>
        </p:txBody>
      </p:sp>
      <p:sp>
        <p:nvSpPr>
          <p:cNvPr id="11" name="Freeform 10"/>
          <p:cNvSpPr/>
          <p:nvPr/>
        </p:nvSpPr>
        <p:spPr>
          <a:xfrm>
            <a:off x="4757615" y="1886840"/>
            <a:ext cx="1695939" cy="2009129"/>
          </a:xfrm>
          <a:custGeom>
            <a:avLst/>
            <a:gdLst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645139 w 1695939"/>
              <a:gd name="connsiteY10" fmla="*/ 1516184 h 1938215"/>
              <a:gd name="connsiteX11" fmla="*/ 1270000 w 1695939"/>
              <a:gd name="connsiteY11" fmla="*/ 1481015 h 1938215"/>
              <a:gd name="connsiteX12" fmla="*/ 1027723 w 1695939"/>
              <a:gd name="connsiteY12" fmla="*/ 1453661 h 1938215"/>
              <a:gd name="connsiteX13" fmla="*/ 668216 w 1695939"/>
              <a:gd name="connsiteY13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645139 w 1695939"/>
              <a:gd name="connsiteY10" fmla="*/ 1516184 h 1938215"/>
              <a:gd name="connsiteX11" fmla="*/ 1270000 w 1695939"/>
              <a:gd name="connsiteY11" fmla="*/ 1481015 h 1938215"/>
              <a:gd name="connsiteX12" fmla="*/ 668216 w 1695939"/>
              <a:gd name="connsiteY12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645139 w 1695939"/>
              <a:gd name="connsiteY10" fmla="*/ 1516184 h 1938215"/>
              <a:gd name="connsiteX11" fmla="*/ 668216 w 1695939"/>
              <a:gd name="connsiteY11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668216 w 1695939"/>
              <a:gd name="connsiteY10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949570 w 1695939"/>
              <a:gd name="connsiteY10" fmla="*/ 46892 h 1938215"/>
              <a:gd name="connsiteX11" fmla="*/ 668216 w 1695939"/>
              <a:gd name="connsiteY11" fmla="*/ 0 h 1938215"/>
              <a:gd name="connsiteX0" fmla="*/ 668216 w 1695939"/>
              <a:gd name="connsiteY0" fmla="*/ 90333 h 2028548"/>
              <a:gd name="connsiteX1" fmla="*/ 31262 w 1695939"/>
              <a:gd name="connsiteY1" fmla="*/ 1665133 h 2028548"/>
              <a:gd name="connsiteX2" fmla="*/ 0 w 1695939"/>
              <a:gd name="connsiteY2" fmla="*/ 1872241 h 2028548"/>
              <a:gd name="connsiteX3" fmla="*/ 207108 w 1695939"/>
              <a:gd name="connsiteY3" fmla="*/ 1946487 h 2028548"/>
              <a:gd name="connsiteX4" fmla="*/ 465016 w 1695939"/>
              <a:gd name="connsiteY4" fmla="*/ 2028548 h 2028548"/>
              <a:gd name="connsiteX5" fmla="*/ 781539 w 1695939"/>
              <a:gd name="connsiteY5" fmla="*/ 2024641 h 2028548"/>
              <a:gd name="connsiteX6" fmla="*/ 1055077 w 1695939"/>
              <a:gd name="connsiteY6" fmla="*/ 1954302 h 2028548"/>
              <a:gd name="connsiteX7" fmla="*/ 1355970 w 1695939"/>
              <a:gd name="connsiteY7" fmla="*/ 1809717 h 2028548"/>
              <a:gd name="connsiteX8" fmla="*/ 1609970 w 1695939"/>
              <a:gd name="connsiteY8" fmla="*/ 1723748 h 2028548"/>
              <a:gd name="connsiteX9" fmla="*/ 1695939 w 1695939"/>
              <a:gd name="connsiteY9" fmla="*/ 1641687 h 2028548"/>
              <a:gd name="connsiteX10" fmla="*/ 1254370 w 1695939"/>
              <a:gd name="connsiteY10" fmla="*/ 94241 h 2028548"/>
              <a:gd name="connsiteX11" fmla="*/ 949570 w 1695939"/>
              <a:gd name="connsiteY11" fmla="*/ 137225 h 2028548"/>
              <a:gd name="connsiteX12" fmla="*/ 668216 w 1695939"/>
              <a:gd name="connsiteY12" fmla="*/ 90333 h 2028548"/>
              <a:gd name="connsiteX0" fmla="*/ 668216 w 1695939"/>
              <a:gd name="connsiteY0" fmla="*/ 90333 h 2028548"/>
              <a:gd name="connsiteX1" fmla="*/ 31262 w 1695939"/>
              <a:gd name="connsiteY1" fmla="*/ 1665133 h 2028548"/>
              <a:gd name="connsiteX2" fmla="*/ 0 w 1695939"/>
              <a:gd name="connsiteY2" fmla="*/ 1872241 h 2028548"/>
              <a:gd name="connsiteX3" fmla="*/ 207108 w 1695939"/>
              <a:gd name="connsiteY3" fmla="*/ 1946487 h 2028548"/>
              <a:gd name="connsiteX4" fmla="*/ 465016 w 1695939"/>
              <a:gd name="connsiteY4" fmla="*/ 2028548 h 2028548"/>
              <a:gd name="connsiteX5" fmla="*/ 781539 w 1695939"/>
              <a:gd name="connsiteY5" fmla="*/ 2024641 h 2028548"/>
              <a:gd name="connsiteX6" fmla="*/ 1055077 w 1695939"/>
              <a:gd name="connsiteY6" fmla="*/ 1954302 h 2028548"/>
              <a:gd name="connsiteX7" fmla="*/ 1355970 w 1695939"/>
              <a:gd name="connsiteY7" fmla="*/ 1809717 h 2028548"/>
              <a:gd name="connsiteX8" fmla="*/ 1609970 w 1695939"/>
              <a:gd name="connsiteY8" fmla="*/ 1723748 h 2028548"/>
              <a:gd name="connsiteX9" fmla="*/ 1695939 w 1695939"/>
              <a:gd name="connsiteY9" fmla="*/ 1641687 h 2028548"/>
              <a:gd name="connsiteX10" fmla="*/ 1254370 w 1695939"/>
              <a:gd name="connsiteY10" fmla="*/ 94241 h 2028548"/>
              <a:gd name="connsiteX11" fmla="*/ 949570 w 1695939"/>
              <a:gd name="connsiteY11" fmla="*/ 137225 h 2028548"/>
              <a:gd name="connsiteX12" fmla="*/ 668216 w 1695939"/>
              <a:gd name="connsiteY12" fmla="*/ 90333 h 2028548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54370 w 1695939"/>
              <a:gd name="connsiteY10" fmla="*/ 3908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54370 w 1695939"/>
              <a:gd name="connsiteY10" fmla="*/ 3908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54370 w 1695939"/>
              <a:gd name="connsiteY10" fmla="*/ 3908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54370 w 1695939"/>
              <a:gd name="connsiteY10" fmla="*/ 3908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54370 w 1695939"/>
              <a:gd name="connsiteY10" fmla="*/ 3908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668216 w 1695939"/>
              <a:gd name="connsiteY0" fmla="*/ 70338 h 2008553"/>
              <a:gd name="connsiteX1" fmla="*/ 31262 w 1695939"/>
              <a:gd name="connsiteY1" fmla="*/ 1645138 h 2008553"/>
              <a:gd name="connsiteX2" fmla="*/ 0 w 1695939"/>
              <a:gd name="connsiteY2" fmla="*/ 1852246 h 2008553"/>
              <a:gd name="connsiteX3" fmla="*/ 207108 w 1695939"/>
              <a:gd name="connsiteY3" fmla="*/ 1926492 h 2008553"/>
              <a:gd name="connsiteX4" fmla="*/ 465016 w 1695939"/>
              <a:gd name="connsiteY4" fmla="*/ 2008553 h 2008553"/>
              <a:gd name="connsiteX5" fmla="*/ 781539 w 1695939"/>
              <a:gd name="connsiteY5" fmla="*/ 2004646 h 2008553"/>
              <a:gd name="connsiteX6" fmla="*/ 1055077 w 1695939"/>
              <a:gd name="connsiteY6" fmla="*/ 1934307 h 2008553"/>
              <a:gd name="connsiteX7" fmla="*/ 1355970 w 1695939"/>
              <a:gd name="connsiteY7" fmla="*/ 1789722 h 2008553"/>
              <a:gd name="connsiteX8" fmla="*/ 1609970 w 1695939"/>
              <a:gd name="connsiteY8" fmla="*/ 1703753 h 2008553"/>
              <a:gd name="connsiteX9" fmla="*/ 1695939 w 1695939"/>
              <a:gd name="connsiteY9" fmla="*/ 1621692 h 2008553"/>
              <a:gd name="connsiteX10" fmla="*/ 1250463 w 1695939"/>
              <a:gd name="connsiteY10" fmla="*/ 0 h 2008553"/>
              <a:gd name="connsiteX11" fmla="*/ 949570 w 1695939"/>
              <a:gd name="connsiteY11" fmla="*/ 117230 h 2008553"/>
              <a:gd name="connsiteX12" fmla="*/ 668216 w 1695939"/>
              <a:gd name="connsiteY12" fmla="*/ 70338 h 2008553"/>
              <a:gd name="connsiteX0" fmla="*/ 668216 w 1695939"/>
              <a:gd name="connsiteY0" fmla="*/ 176641 h 2114856"/>
              <a:gd name="connsiteX1" fmla="*/ 31262 w 1695939"/>
              <a:gd name="connsiteY1" fmla="*/ 1751441 h 2114856"/>
              <a:gd name="connsiteX2" fmla="*/ 0 w 1695939"/>
              <a:gd name="connsiteY2" fmla="*/ 1958549 h 2114856"/>
              <a:gd name="connsiteX3" fmla="*/ 207108 w 1695939"/>
              <a:gd name="connsiteY3" fmla="*/ 2032795 h 2114856"/>
              <a:gd name="connsiteX4" fmla="*/ 465016 w 1695939"/>
              <a:gd name="connsiteY4" fmla="*/ 2114856 h 2114856"/>
              <a:gd name="connsiteX5" fmla="*/ 781539 w 1695939"/>
              <a:gd name="connsiteY5" fmla="*/ 2110949 h 2114856"/>
              <a:gd name="connsiteX6" fmla="*/ 1055077 w 1695939"/>
              <a:gd name="connsiteY6" fmla="*/ 2040610 h 2114856"/>
              <a:gd name="connsiteX7" fmla="*/ 1355970 w 1695939"/>
              <a:gd name="connsiteY7" fmla="*/ 1896025 h 2114856"/>
              <a:gd name="connsiteX8" fmla="*/ 1609970 w 1695939"/>
              <a:gd name="connsiteY8" fmla="*/ 1810056 h 2114856"/>
              <a:gd name="connsiteX9" fmla="*/ 1695939 w 1695939"/>
              <a:gd name="connsiteY9" fmla="*/ 1727995 h 2114856"/>
              <a:gd name="connsiteX10" fmla="*/ 1250463 w 1695939"/>
              <a:gd name="connsiteY10" fmla="*/ 106303 h 2114856"/>
              <a:gd name="connsiteX11" fmla="*/ 1242647 w 1695939"/>
              <a:gd name="connsiteY11" fmla="*/ 176641 h 2114856"/>
              <a:gd name="connsiteX12" fmla="*/ 949570 w 1695939"/>
              <a:gd name="connsiteY12" fmla="*/ 223533 h 2114856"/>
              <a:gd name="connsiteX13" fmla="*/ 668216 w 1695939"/>
              <a:gd name="connsiteY13" fmla="*/ 176641 h 2114856"/>
              <a:gd name="connsiteX0" fmla="*/ 668216 w 1695939"/>
              <a:gd name="connsiteY0" fmla="*/ 176641 h 2114856"/>
              <a:gd name="connsiteX1" fmla="*/ 31262 w 1695939"/>
              <a:gd name="connsiteY1" fmla="*/ 1751441 h 2114856"/>
              <a:gd name="connsiteX2" fmla="*/ 0 w 1695939"/>
              <a:gd name="connsiteY2" fmla="*/ 1958549 h 2114856"/>
              <a:gd name="connsiteX3" fmla="*/ 207108 w 1695939"/>
              <a:gd name="connsiteY3" fmla="*/ 2032795 h 2114856"/>
              <a:gd name="connsiteX4" fmla="*/ 465016 w 1695939"/>
              <a:gd name="connsiteY4" fmla="*/ 2114856 h 2114856"/>
              <a:gd name="connsiteX5" fmla="*/ 781539 w 1695939"/>
              <a:gd name="connsiteY5" fmla="*/ 2110949 h 2114856"/>
              <a:gd name="connsiteX6" fmla="*/ 1055077 w 1695939"/>
              <a:gd name="connsiteY6" fmla="*/ 2040610 h 2114856"/>
              <a:gd name="connsiteX7" fmla="*/ 1355970 w 1695939"/>
              <a:gd name="connsiteY7" fmla="*/ 1896025 h 2114856"/>
              <a:gd name="connsiteX8" fmla="*/ 1609970 w 1695939"/>
              <a:gd name="connsiteY8" fmla="*/ 1810056 h 2114856"/>
              <a:gd name="connsiteX9" fmla="*/ 1695939 w 1695939"/>
              <a:gd name="connsiteY9" fmla="*/ 1727995 h 2114856"/>
              <a:gd name="connsiteX10" fmla="*/ 1250463 w 1695939"/>
              <a:gd name="connsiteY10" fmla="*/ 106303 h 2114856"/>
              <a:gd name="connsiteX11" fmla="*/ 1242647 w 1695939"/>
              <a:gd name="connsiteY11" fmla="*/ 176641 h 2114856"/>
              <a:gd name="connsiteX12" fmla="*/ 949570 w 1695939"/>
              <a:gd name="connsiteY12" fmla="*/ 223533 h 2114856"/>
              <a:gd name="connsiteX13" fmla="*/ 668216 w 1695939"/>
              <a:gd name="connsiteY13" fmla="*/ 176641 h 2114856"/>
              <a:gd name="connsiteX0" fmla="*/ 668216 w 1695939"/>
              <a:gd name="connsiteY0" fmla="*/ 176641 h 2114856"/>
              <a:gd name="connsiteX1" fmla="*/ 31262 w 1695939"/>
              <a:gd name="connsiteY1" fmla="*/ 1751441 h 2114856"/>
              <a:gd name="connsiteX2" fmla="*/ 0 w 1695939"/>
              <a:gd name="connsiteY2" fmla="*/ 1958549 h 2114856"/>
              <a:gd name="connsiteX3" fmla="*/ 207108 w 1695939"/>
              <a:gd name="connsiteY3" fmla="*/ 2032795 h 2114856"/>
              <a:gd name="connsiteX4" fmla="*/ 465016 w 1695939"/>
              <a:gd name="connsiteY4" fmla="*/ 2114856 h 2114856"/>
              <a:gd name="connsiteX5" fmla="*/ 781539 w 1695939"/>
              <a:gd name="connsiteY5" fmla="*/ 2110949 h 2114856"/>
              <a:gd name="connsiteX6" fmla="*/ 1055077 w 1695939"/>
              <a:gd name="connsiteY6" fmla="*/ 2040610 h 2114856"/>
              <a:gd name="connsiteX7" fmla="*/ 1355970 w 1695939"/>
              <a:gd name="connsiteY7" fmla="*/ 1896025 h 2114856"/>
              <a:gd name="connsiteX8" fmla="*/ 1609970 w 1695939"/>
              <a:gd name="connsiteY8" fmla="*/ 1810056 h 2114856"/>
              <a:gd name="connsiteX9" fmla="*/ 1695939 w 1695939"/>
              <a:gd name="connsiteY9" fmla="*/ 1727995 h 2114856"/>
              <a:gd name="connsiteX10" fmla="*/ 1250463 w 1695939"/>
              <a:gd name="connsiteY10" fmla="*/ 106303 h 2114856"/>
              <a:gd name="connsiteX11" fmla="*/ 1242647 w 1695939"/>
              <a:gd name="connsiteY11" fmla="*/ 176641 h 2114856"/>
              <a:gd name="connsiteX12" fmla="*/ 949570 w 1695939"/>
              <a:gd name="connsiteY12" fmla="*/ 223533 h 2114856"/>
              <a:gd name="connsiteX13" fmla="*/ 668216 w 1695939"/>
              <a:gd name="connsiteY13" fmla="*/ 176641 h 2114856"/>
              <a:gd name="connsiteX0" fmla="*/ 668216 w 1695939"/>
              <a:gd name="connsiteY0" fmla="*/ 176641 h 2114856"/>
              <a:gd name="connsiteX1" fmla="*/ 31262 w 1695939"/>
              <a:gd name="connsiteY1" fmla="*/ 1751441 h 2114856"/>
              <a:gd name="connsiteX2" fmla="*/ 0 w 1695939"/>
              <a:gd name="connsiteY2" fmla="*/ 1958549 h 2114856"/>
              <a:gd name="connsiteX3" fmla="*/ 207108 w 1695939"/>
              <a:gd name="connsiteY3" fmla="*/ 2032795 h 2114856"/>
              <a:gd name="connsiteX4" fmla="*/ 465016 w 1695939"/>
              <a:gd name="connsiteY4" fmla="*/ 2114856 h 2114856"/>
              <a:gd name="connsiteX5" fmla="*/ 781539 w 1695939"/>
              <a:gd name="connsiteY5" fmla="*/ 2110949 h 2114856"/>
              <a:gd name="connsiteX6" fmla="*/ 1055077 w 1695939"/>
              <a:gd name="connsiteY6" fmla="*/ 2040610 h 2114856"/>
              <a:gd name="connsiteX7" fmla="*/ 1355970 w 1695939"/>
              <a:gd name="connsiteY7" fmla="*/ 1896025 h 2114856"/>
              <a:gd name="connsiteX8" fmla="*/ 1609970 w 1695939"/>
              <a:gd name="connsiteY8" fmla="*/ 1810056 h 2114856"/>
              <a:gd name="connsiteX9" fmla="*/ 1695939 w 1695939"/>
              <a:gd name="connsiteY9" fmla="*/ 1727995 h 2114856"/>
              <a:gd name="connsiteX10" fmla="*/ 1250463 w 1695939"/>
              <a:gd name="connsiteY10" fmla="*/ 106303 h 2114856"/>
              <a:gd name="connsiteX11" fmla="*/ 1242647 w 1695939"/>
              <a:gd name="connsiteY11" fmla="*/ 176641 h 2114856"/>
              <a:gd name="connsiteX12" fmla="*/ 949570 w 1695939"/>
              <a:gd name="connsiteY12" fmla="*/ 223533 h 2114856"/>
              <a:gd name="connsiteX13" fmla="*/ 668216 w 1695939"/>
              <a:gd name="connsiteY13" fmla="*/ 176641 h 2114856"/>
              <a:gd name="connsiteX0" fmla="*/ 668216 w 1695939"/>
              <a:gd name="connsiteY0" fmla="*/ 176641 h 2114856"/>
              <a:gd name="connsiteX1" fmla="*/ 31262 w 1695939"/>
              <a:gd name="connsiteY1" fmla="*/ 1751441 h 2114856"/>
              <a:gd name="connsiteX2" fmla="*/ 0 w 1695939"/>
              <a:gd name="connsiteY2" fmla="*/ 1958549 h 2114856"/>
              <a:gd name="connsiteX3" fmla="*/ 207108 w 1695939"/>
              <a:gd name="connsiteY3" fmla="*/ 2032795 h 2114856"/>
              <a:gd name="connsiteX4" fmla="*/ 465016 w 1695939"/>
              <a:gd name="connsiteY4" fmla="*/ 2114856 h 2114856"/>
              <a:gd name="connsiteX5" fmla="*/ 781539 w 1695939"/>
              <a:gd name="connsiteY5" fmla="*/ 2110949 h 2114856"/>
              <a:gd name="connsiteX6" fmla="*/ 1055077 w 1695939"/>
              <a:gd name="connsiteY6" fmla="*/ 2040610 h 2114856"/>
              <a:gd name="connsiteX7" fmla="*/ 1355970 w 1695939"/>
              <a:gd name="connsiteY7" fmla="*/ 1896025 h 2114856"/>
              <a:gd name="connsiteX8" fmla="*/ 1609970 w 1695939"/>
              <a:gd name="connsiteY8" fmla="*/ 1810056 h 2114856"/>
              <a:gd name="connsiteX9" fmla="*/ 1695939 w 1695939"/>
              <a:gd name="connsiteY9" fmla="*/ 1727995 h 2114856"/>
              <a:gd name="connsiteX10" fmla="*/ 1250463 w 1695939"/>
              <a:gd name="connsiteY10" fmla="*/ 106303 h 2114856"/>
              <a:gd name="connsiteX11" fmla="*/ 1242647 w 1695939"/>
              <a:gd name="connsiteY11" fmla="*/ 176641 h 2114856"/>
              <a:gd name="connsiteX12" fmla="*/ 949570 w 1695939"/>
              <a:gd name="connsiteY12" fmla="*/ 223533 h 2114856"/>
              <a:gd name="connsiteX13" fmla="*/ 668216 w 1695939"/>
              <a:gd name="connsiteY13" fmla="*/ 176641 h 2114856"/>
              <a:gd name="connsiteX0" fmla="*/ 668216 w 1695939"/>
              <a:gd name="connsiteY0" fmla="*/ 71276 h 2009491"/>
              <a:gd name="connsiteX1" fmla="*/ 31262 w 1695939"/>
              <a:gd name="connsiteY1" fmla="*/ 1646076 h 2009491"/>
              <a:gd name="connsiteX2" fmla="*/ 0 w 1695939"/>
              <a:gd name="connsiteY2" fmla="*/ 1853184 h 2009491"/>
              <a:gd name="connsiteX3" fmla="*/ 207108 w 1695939"/>
              <a:gd name="connsiteY3" fmla="*/ 1927430 h 2009491"/>
              <a:gd name="connsiteX4" fmla="*/ 465016 w 1695939"/>
              <a:gd name="connsiteY4" fmla="*/ 2009491 h 2009491"/>
              <a:gd name="connsiteX5" fmla="*/ 781539 w 1695939"/>
              <a:gd name="connsiteY5" fmla="*/ 2005584 h 2009491"/>
              <a:gd name="connsiteX6" fmla="*/ 1055077 w 1695939"/>
              <a:gd name="connsiteY6" fmla="*/ 1935245 h 2009491"/>
              <a:gd name="connsiteX7" fmla="*/ 1355970 w 1695939"/>
              <a:gd name="connsiteY7" fmla="*/ 1790660 h 2009491"/>
              <a:gd name="connsiteX8" fmla="*/ 1609970 w 1695939"/>
              <a:gd name="connsiteY8" fmla="*/ 1704691 h 2009491"/>
              <a:gd name="connsiteX9" fmla="*/ 1695939 w 1695939"/>
              <a:gd name="connsiteY9" fmla="*/ 1622630 h 2009491"/>
              <a:gd name="connsiteX10" fmla="*/ 1250463 w 1695939"/>
              <a:gd name="connsiteY10" fmla="*/ 938 h 2009491"/>
              <a:gd name="connsiteX11" fmla="*/ 1242647 w 1695939"/>
              <a:gd name="connsiteY11" fmla="*/ 71276 h 2009491"/>
              <a:gd name="connsiteX12" fmla="*/ 949570 w 1695939"/>
              <a:gd name="connsiteY12" fmla="*/ 118168 h 2009491"/>
              <a:gd name="connsiteX13" fmla="*/ 668216 w 1695939"/>
              <a:gd name="connsiteY13" fmla="*/ 71276 h 2009491"/>
              <a:gd name="connsiteX0" fmla="*/ 668216 w 1695939"/>
              <a:gd name="connsiteY0" fmla="*/ 70772 h 2008987"/>
              <a:gd name="connsiteX1" fmla="*/ 31262 w 1695939"/>
              <a:gd name="connsiteY1" fmla="*/ 1645572 h 2008987"/>
              <a:gd name="connsiteX2" fmla="*/ 0 w 1695939"/>
              <a:gd name="connsiteY2" fmla="*/ 1852680 h 2008987"/>
              <a:gd name="connsiteX3" fmla="*/ 207108 w 1695939"/>
              <a:gd name="connsiteY3" fmla="*/ 1926926 h 2008987"/>
              <a:gd name="connsiteX4" fmla="*/ 465016 w 1695939"/>
              <a:gd name="connsiteY4" fmla="*/ 2008987 h 2008987"/>
              <a:gd name="connsiteX5" fmla="*/ 781539 w 1695939"/>
              <a:gd name="connsiteY5" fmla="*/ 2005080 h 2008987"/>
              <a:gd name="connsiteX6" fmla="*/ 1055077 w 1695939"/>
              <a:gd name="connsiteY6" fmla="*/ 1934741 h 2008987"/>
              <a:gd name="connsiteX7" fmla="*/ 1355970 w 1695939"/>
              <a:gd name="connsiteY7" fmla="*/ 1790156 h 2008987"/>
              <a:gd name="connsiteX8" fmla="*/ 1609970 w 1695939"/>
              <a:gd name="connsiteY8" fmla="*/ 1704187 h 2008987"/>
              <a:gd name="connsiteX9" fmla="*/ 1695939 w 1695939"/>
              <a:gd name="connsiteY9" fmla="*/ 1622126 h 2008987"/>
              <a:gd name="connsiteX10" fmla="*/ 1250463 w 1695939"/>
              <a:gd name="connsiteY10" fmla="*/ 434 h 2008987"/>
              <a:gd name="connsiteX11" fmla="*/ 1242647 w 1695939"/>
              <a:gd name="connsiteY11" fmla="*/ 70772 h 2008987"/>
              <a:gd name="connsiteX12" fmla="*/ 949570 w 1695939"/>
              <a:gd name="connsiteY12" fmla="*/ 117664 h 2008987"/>
              <a:gd name="connsiteX13" fmla="*/ 668216 w 1695939"/>
              <a:gd name="connsiteY13" fmla="*/ 70772 h 2008987"/>
              <a:gd name="connsiteX0" fmla="*/ 668216 w 1695939"/>
              <a:gd name="connsiteY0" fmla="*/ 70914 h 2009129"/>
              <a:gd name="connsiteX1" fmla="*/ 31262 w 1695939"/>
              <a:gd name="connsiteY1" fmla="*/ 1645714 h 2009129"/>
              <a:gd name="connsiteX2" fmla="*/ 0 w 1695939"/>
              <a:gd name="connsiteY2" fmla="*/ 1852822 h 2009129"/>
              <a:gd name="connsiteX3" fmla="*/ 207108 w 1695939"/>
              <a:gd name="connsiteY3" fmla="*/ 1927068 h 2009129"/>
              <a:gd name="connsiteX4" fmla="*/ 465016 w 1695939"/>
              <a:gd name="connsiteY4" fmla="*/ 2009129 h 2009129"/>
              <a:gd name="connsiteX5" fmla="*/ 781539 w 1695939"/>
              <a:gd name="connsiteY5" fmla="*/ 2005222 h 2009129"/>
              <a:gd name="connsiteX6" fmla="*/ 1055077 w 1695939"/>
              <a:gd name="connsiteY6" fmla="*/ 1934883 h 2009129"/>
              <a:gd name="connsiteX7" fmla="*/ 1355970 w 1695939"/>
              <a:gd name="connsiteY7" fmla="*/ 1790298 h 2009129"/>
              <a:gd name="connsiteX8" fmla="*/ 1609970 w 1695939"/>
              <a:gd name="connsiteY8" fmla="*/ 1704329 h 2009129"/>
              <a:gd name="connsiteX9" fmla="*/ 1695939 w 1695939"/>
              <a:gd name="connsiteY9" fmla="*/ 1622268 h 2009129"/>
              <a:gd name="connsiteX10" fmla="*/ 1250463 w 1695939"/>
              <a:gd name="connsiteY10" fmla="*/ 576 h 2009129"/>
              <a:gd name="connsiteX11" fmla="*/ 1242647 w 1695939"/>
              <a:gd name="connsiteY11" fmla="*/ 70914 h 2009129"/>
              <a:gd name="connsiteX12" fmla="*/ 949570 w 1695939"/>
              <a:gd name="connsiteY12" fmla="*/ 117806 h 2009129"/>
              <a:gd name="connsiteX13" fmla="*/ 668216 w 1695939"/>
              <a:gd name="connsiteY13" fmla="*/ 70914 h 200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5939" h="2009129">
                <a:moveTo>
                  <a:pt x="668216" y="70914"/>
                </a:moveTo>
                <a:lnTo>
                  <a:pt x="31262" y="1645714"/>
                </a:lnTo>
                <a:lnTo>
                  <a:pt x="0" y="1852822"/>
                </a:lnTo>
                <a:lnTo>
                  <a:pt x="207108" y="1927068"/>
                </a:lnTo>
                <a:lnTo>
                  <a:pt x="465016" y="2009129"/>
                </a:lnTo>
                <a:lnTo>
                  <a:pt x="781539" y="2005222"/>
                </a:lnTo>
                <a:lnTo>
                  <a:pt x="1055077" y="1934883"/>
                </a:lnTo>
                <a:lnTo>
                  <a:pt x="1355970" y="1790298"/>
                </a:lnTo>
                <a:lnTo>
                  <a:pt x="1609970" y="1704329"/>
                </a:lnTo>
                <a:lnTo>
                  <a:pt x="1695939" y="1622268"/>
                </a:lnTo>
                <a:cubicBezTo>
                  <a:pt x="1636021" y="1338309"/>
                  <a:pt x="1255082" y="4164"/>
                  <a:pt x="1250463" y="576"/>
                </a:cubicBezTo>
                <a:cubicBezTo>
                  <a:pt x="1242817" y="-5363"/>
                  <a:pt x="1253719" y="35745"/>
                  <a:pt x="1242647" y="70914"/>
                </a:cubicBezTo>
                <a:cubicBezTo>
                  <a:pt x="1192498" y="90452"/>
                  <a:pt x="1035539" y="109339"/>
                  <a:pt x="949570" y="117806"/>
                </a:cubicBezTo>
                <a:lnTo>
                  <a:pt x="668216" y="70914"/>
                </a:lnTo>
                <a:close/>
              </a:path>
            </a:pathLst>
          </a:custGeom>
          <a:solidFill>
            <a:srgbClr val="4F81B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74662" y="3623007"/>
            <a:ext cx="1086338" cy="1856153"/>
          </a:xfrm>
          <a:custGeom>
            <a:avLst/>
            <a:gdLst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645139 w 1695939"/>
              <a:gd name="connsiteY10" fmla="*/ 1516184 h 1938215"/>
              <a:gd name="connsiteX11" fmla="*/ 1270000 w 1695939"/>
              <a:gd name="connsiteY11" fmla="*/ 1481015 h 1938215"/>
              <a:gd name="connsiteX12" fmla="*/ 1027723 w 1695939"/>
              <a:gd name="connsiteY12" fmla="*/ 1453661 h 1938215"/>
              <a:gd name="connsiteX13" fmla="*/ 668216 w 1695939"/>
              <a:gd name="connsiteY13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645139 w 1695939"/>
              <a:gd name="connsiteY10" fmla="*/ 1516184 h 1938215"/>
              <a:gd name="connsiteX11" fmla="*/ 1270000 w 1695939"/>
              <a:gd name="connsiteY11" fmla="*/ 1481015 h 1938215"/>
              <a:gd name="connsiteX12" fmla="*/ 668216 w 1695939"/>
              <a:gd name="connsiteY12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645139 w 1695939"/>
              <a:gd name="connsiteY10" fmla="*/ 1516184 h 1938215"/>
              <a:gd name="connsiteX11" fmla="*/ 668216 w 1695939"/>
              <a:gd name="connsiteY11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668216 w 1695939"/>
              <a:gd name="connsiteY10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949570 w 1695939"/>
              <a:gd name="connsiteY10" fmla="*/ 46892 h 1938215"/>
              <a:gd name="connsiteX11" fmla="*/ 668216 w 1695939"/>
              <a:gd name="connsiteY11" fmla="*/ 0 h 1938215"/>
              <a:gd name="connsiteX0" fmla="*/ 668216 w 1695939"/>
              <a:gd name="connsiteY0" fmla="*/ 90333 h 2028548"/>
              <a:gd name="connsiteX1" fmla="*/ 31262 w 1695939"/>
              <a:gd name="connsiteY1" fmla="*/ 1665133 h 2028548"/>
              <a:gd name="connsiteX2" fmla="*/ 0 w 1695939"/>
              <a:gd name="connsiteY2" fmla="*/ 1872241 h 2028548"/>
              <a:gd name="connsiteX3" fmla="*/ 207108 w 1695939"/>
              <a:gd name="connsiteY3" fmla="*/ 1946487 h 2028548"/>
              <a:gd name="connsiteX4" fmla="*/ 465016 w 1695939"/>
              <a:gd name="connsiteY4" fmla="*/ 2028548 h 2028548"/>
              <a:gd name="connsiteX5" fmla="*/ 781539 w 1695939"/>
              <a:gd name="connsiteY5" fmla="*/ 2024641 h 2028548"/>
              <a:gd name="connsiteX6" fmla="*/ 1055077 w 1695939"/>
              <a:gd name="connsiteY6" fmla="*/ 1954302 h 2028548"/>
              <a:gd name="connsiteX7" fmla="*/ 1355970 w 1695939"/>
              <a:gd name="connsiteY7" fmla="*/ 1809717 h 2028548"/>
              <a:gd name="connsiteX8" fmla="*/ 1609970 w 1695939"/>
              <a:gd name="connsiteY8" fmla="*/ 1723748 h 2028548"/>
              <a:gd name="connsiteX9" fmla="*/ 1695939 w 1695939"/>
              <a:gd name="connsiteY9" fmla="*/ 1641687 h 2028548"/>
              <a:gd name="connsiteX10" fmla="*/ 1254370 w 1695939"/>
              <a:gd name="connsiteY10" fmla="*/ 94241 h 2028548"/>
              <a:gd name="connsiteX11" fmla="*/ 949570 w 1695939"/>
              <a:gd name="connsiteY11" fmla="*/ 137225 h 2028548"/>
              <a:gd name="connsiteX12" fmla="*/ 668216 w 1695939"/>
              <a:gd name="connsiteY12" fmla="*/ 90333 h 2028548"/>
              <a:gd name="connsiteX0" fmla="*/ 668216 w 1695939"/>
              <a:gd name="connsiteY0" fmla="*/ 90333 h 2028548"/>
              <a:gd name="connsiteX1" fmla="*/ 31262 w 1695939"/>
              <a:gd name="connsiteY1" fmla="*/ 1665133 h 2028548"/>
              <a:gd name="connsiteX2" fmla="*/ 0 w 1695939"/>
              <a:gd name="connsiteY2" fmla="*/ 1872241 h 2028548"/>
              <a:gd name="connsiteX3" fmla="*/ 207108 w 1695939"/>
              <a:gd name="connsiteY3" fmla="*/ 1946487 h 2028548"/>
              <a:gd name="connsiteX4" fmla="*/ 465016 w 1695939"/>
              <a:gd name="connsiteY4" fmla="*/ 2028548 h 2028548"/>
              <a:gd name="connsiteX5" fmla="*/ 781539 w 1695939"/>
              <a:gd name="connsiteY5" fmla="*/ 2024641 h 2028548"/>
              <a:gd name="connsiteX6" fmla="*/ 1055077 w 1695939"/>
              <a:gd name="connsiteY6" fmla="*/ 1954302 h 2028548"/>
              <a:gd name="connsiteX7" fmla="*/ 1355970 w 1695939"/>
              <a:gd name="connsiteY7" fmla="*/ 1809717 h 2028548"/>
              <a:gd name="connsiteX8" fmla="*/ 1609970 w 1695939"/>
              <a:gd name="connsiteY8" fmla="*/ 1723748 h 2028548"/>
              <a:gd name="connsiteX9" fmla="*/ 1695939 w 1695939"/>
              <a:gd name="connsiteY9" fmla="*/ 1641687 h 2028548"/>
              <a:gd name="connsiteX10" fmla="*/ 1254370 w 1695939"/>
              <a:gd name="connsiteY10" fmla="*/ 94241 h 2028548"/>
              <a:gd name="connsiteX11" fmla="*/ 949570 w 1695939"/>
              <a:gd name="connsiteY11" fmla="*/ 137225 h 2028548"/>
              <a:gd name="connsiteX12" fmla="*/ 668216 w 1695939"/>
              <a:gd name="connsiteY12" fmla="*/ 90333 h 2028548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54370 w 1695939"/>
              <a:gd name="connsiteY10" fmla="*/ 3908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54370 w 1695939"/>
              <a:gd name="connsiteY10" fmla="*/ 3908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54370 w 1695939"/>
              <a:gd name="connsiteY10" fmla="*/ 3908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54370 w 1695939"/>
              <a:gd name="connsiteY10" fmla="*/ 3908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54370 w 1695939"/>
              <a:gd name="connsiteY10" fmla="*/ 3908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668216 w 1695939"/>
              <a:gd name="connsiteY0" fmla="*/ 70338 h 2008553"/>
              <a:gd name="connsiteX1" fmla="*/ 31262 w 1695939"/>
              <a:gd name="connsiteY1" fmla="*/ 1645138 h 2008553"/>
              <a:gd name="connsiteX2" fmla="*/ 0 w 1695939"/>
              <a:gd name="connsiteY2" fmla="*/ 1852246 h 2008553"/>
              <a:gd name="connsiteX3" fmla="*/ 207108 w 1695939"/>
              <a:gd name="connsiteY3" fmla="*/ 1926492 h 2008553"/>
              <a:gd name="connsiteX4" fmla="*/ 465016 w 1695939"/>
              <a:gd name="connsiteY4" fmla="*/ 2008553 h 2008553"/>
              <a:gd name="connsiteX5" fmla="*/ 781539 w 1695939"/>
              <a:gd name="connsiteY5" fmla="*/ 2004646 h 2008553"/>
              <a:gd name="connsiteX6" fmla="*/ 1055077 w 1695939"/>
              <a:gd name="connsiteY6" fmla="*/ 1934307 h 2008553"/>
              <a:gd name="connsiteX7" fmla="*/ 1355970 w 1695939"/>
              <a:gd name="connsiteY7" fmla="*/ 1789722 h 2008553"/>
              <a:gd name="connsiteX8" fmla="*/ 1609970 w 1695939"/>
              <a:gd name="connsiteY8" fmla="*/ 1703753 h 2008553"/>
              <a:gd name="connsiteX9" fmla="*/ 1695939 w 1695939"/>
              <a:gd name="connsiteY9" fmla="*/ 1621692 h 2008553"/>
              <a:gd name="connsiteX10" fmla="*/ 1250463 w 1695939"/>
              <a:gd name="connsiteY10" fmla="*/ 0 h 2008553"/>
              <a:gd name="connsiteX11" fmla="*/ 949570 w 1695939"/>
              <a:gd name="connsiteY11" fmla="*/ 117230 h 2008553"/>
              <a:gd name="connsiteX12" fmla="*/ 668216 w 1695939"/>
              <a:gd name="connsiteY12" fmla="*/ 70338 h 2008553"/>
              <a:gd name="connsiteX0" fmla="*/ 668216 w 1695939"/>
              <a:gd name="connsiteY0" fmla="*/ 176641 h 2114856"/>
              <a:gd name="connsiteX1" fmla="*/ 31262 w 1695939"/>
              <a:gd name="connsiteY1" fmla="*/ 1751441 h 2114856"/>
              <a:gd name="connsiteX2" fmla="*/ 0 w 1695939"/>
              <a:gd name="connsiteY2" fmla="*/ 1958549 h 2114856"/>
              <a:gd name="connsiteX3" fmla="*/ 207108 w 1695939"/>
              <a:gd name="connsiteY3" fmla="*/ 2032795 h 2114856"/>
              <a:gd name="connsiteX4" fmla="*/ 465016 w 1695939"/>
              <a:gd name="connsiteY4" fmla="*/ 2114856 h 2114856"/>
              <a:gd name="connsiteX5" fmla="*/ 781539 w 1695939"/>
              <a:gd name="connsiteY5" fmla="*/ 2110949 h 2114856"/>
              <a:gd name="connsiteX6" fmla="*/ 1055077 w 1695939"/>
              <a:gd name="connsiteY6" fmla="*/ 2040610 h 2114856"/>
              <a:gd name="connsiteX7" fmla="*/ 1355970 w 1695939"/>
              <a:gd name="connsiteY7" fmla="*/ 1896025 h 2114856"/>
              <a:gd name="connsiteX8" fmla="*/ 1609970 w 1695939"/>
              <a:gd name="connsiteY8" fmla="*/ 1810056 h 2114856"/>
              <a:gd name="connsiteX9" fmla="*/ 1695939 w 1695939"/>
              <a:gd name="connsiteY9" fmla="*/ 1727995 h 2114856"/>
              <a:gd name="connsiteX10" fmla="*/ 1250463 w 1695939"/>
              <a:gd name="connsiteY10" fmla="*/ 106303 h 2114856"/>
              <a:gd name="connsiteX11" fmla="*/ 1242647 w 1695939"/>
              <a:gd name="connsiteY11" fmla="*/ 176641 h 2114856"/>
              <a:gd name="connsiteX12" fmla="*/ 949570 w 1695939"/>
              <a:gd name="connsiteY12" fmla="*/ 223533 h 2114856"/>
              <a:gd name="connsiteX13" fmla="*/ 668216 w 1695939"/>
              <a:gd name="connsiteY13" fmla="*/ 176641 h 2114856"/>
              <a:gd name="connsiteX0" fmla="*/ 668216 w 1695939"/>
              <a:gd name="connsiteY0" fmla="*/ 176641 h 2114856"/>
              <a:gd name="connsiteX1" fmla="*/ 31262 w 1695939"/>
              <a:gd name="connsiteY1" fmla="*/ 1751441 h 2114856"/>
              <a:gd name="connsiteX2" fmla="*/ 0 w 1695939"/>
              <a:gd name="connsiteY2" fmla="*/ 1958549 h 2114856"/>
              <a:gd name="connsiteX3" fmla="*/ 207108 w 1695939"/>
              <a:gd name="connsiteY3" fmla="*/ 2032795 h 2114856"/>
              <a:gd name="connsiteX4" fmla="*/ 465016 w 1695939"/>
              <a:gd name="connsiteY4" fmla="*/ 2114856 h 2114856"/>
              <a:gd name="connsiteX5" fmla="*/ 781539 w 1695939"/>
              <a:gd name="connsiteY5" fmla="*/ 2110949 h 2114856"/>
              <a:gd name="connsiteX6" fmla="*/ 1055077 w 1695939"/>
              <a:gd name="connsiteY6" fmla="*/ 2040610 h 2114856"/>
              <a:gd name="connsiteX7" fmla="*/ 1355970 w 1695939"/>
              <a:gd name="connsiteY7" fmla="*/ 1896025 h 2114856"/>
              <a:gd name="connsiteX8" fmla="*/ 1609970 w 1695939"/>
              <a:gd name="connsiteY8" fmla="*/ 1810056 h 2114856"/>
              <a:gd name="connsiteX9" fmla="*/ 1695939 w 1695939"/>
              <a:gd name="connsiteY9" fmla="*/ 1727995 h 2114856"/>
              <a:gd name="connsiteX10" fmla="*/ 1250463 w 1695939"/>
              <a:gd name="connsiteY10" fmla="*/ 106303 h 2114856"/>
              <a:gd name="connsiteX11" fmla="*/ 1242647 w 1695939"/>
              <a:gd name="connsiteY11" fmla="*/ 176641 h 2114856"/>
              <a:gd name="connsiteX12" fmla="*/ 949570 w 1695939"/>
              <a:gd name="connsiteY12" fmla="*/ 223533 h 2114856"/>
              <a:gd name="connsiteX13" fmla="*/ 668216 w 1695939"/>
              <a:gd name="connsiteY13" fmla="*/ 176641 h 2114856"/>
              <a:gd name="connsiteX0" fmla="*/ 668216 w 1695939"/>
              <a:gd name="connsiteY0" fmla="*/ 176641 h 2114856"/>
              <a:gd name="connsiteX1" fmla="*/ 31262 w 1695939"/>
              <a:gd name="connsiteY1" fmla="*/ 1751441 h 2114856"/>
              <a:gd name="connsiteX2" fmla="*/ 0 w 1695939"/>
              <a:gd name="connsiteY2" fmla="*/ 1958549 h 2114856"/>
              <a:gd name="connsiteX3" fmla="*/ 207108 w 1695939"/>
              <a:gd name="connsiteY3" fmla="*/ 2032795 h 2114856"/>
              <a:gd name="connsiteX4" fmla="*/ 465016 w 1695939"/>
              <a:gd name="connsiteY4" fmla="*/ 2114856 h 2114856"/>
              <a:gd name="connsiteX5" fmla="*/ 781539 w 1695939"/>
              <a:gd name="connsiteY5" fmla="*/ 2110949 h 2114856"/>
              <a:gd name="connsiteX6" fmla="*/ 1055077 w 1695939"/>
              <a:gd name="connsiteY6" fmla="*/ 2040610 h 2114856"/>
              <a:gd name="connsiteX7" fmla="*/ 1355970 w 1695939"/>
              <a:gd name="connsiteY7" fmla="*/ 1896025 h 2114856"/>
              <a:gd name="connsiteX8" fmla="*/ 1609970 w 1695939"/>
              <a:gd name="connsiteY8" fmla="*/ 1810056 h 2114856"/>
              <a:gd name="connsiteX9" fmla="*/ 1695939 w 1695939"/>
              <a:gd name="connsiteY9" fmla="*/ 1727995 h 2114856"/>
              <a:gd name="connsiteX10" fmla="*/ 1250463 w 1695939"/>
              <a:gd name="connsiteY10" fmla="*/ 106303 h 2114856"/>
              <a:gd name="connsiteX11" fmla="*/ 1242647 w 1695939"/>
              <a:gd name="connsiteY11" fmla="*/ 176641 h 2114856"/>
              <a:gd name="connsiteX12" fmla="*/ 949570 w 1695939"/>
              <a:gd name="connsiteY12" fmla="*/ 223533 h 2114856"/>
              <a:gd name="connsiteX13" fmla="*/ 668216 w 1695939"/>
              <a:gd name="connsiteY13" fmla="*/ 176641 h 2114856"/>
              <a:gd name="connsiteX0" fmla="*/ 668216 w 1695939"/>
              <a:gd name="connsiteY0" fmla="*/ 176641 h 2114856"/>
              <a:gd name="connsiteX1" fmla="*/ 31262 w 1695939"/>
              <a:gd name="connsiteY1" fmla="*/ 1751441 h 2114856"/>
              <a:gd name="connsiteX2" fmla="*/ 0 w 1695939"/>
              <a:gd name="connsiteY2" fmla="*/ 1958549 h 2114856"/>
              <a:gd name="connsiteX3" fmla="*/ 207108 w 1695939"/>
              <a:gd name="connsiteY3" fmla="*/ 2032795 h 2114856"/>
              <a:gd name="connsiteX4" fmla="*/ 465016 w 1695939"/>
              <a:gd name="connsiteY4" fmla="*/ 2114856 h 2114856"/>
              <a:gd name="connsiteX5" fmla="*/ 781539 w 1695939"/>
              <a:gd name="connsiteY5" fmla="*/ 2110949 h 2114856"/>
              <a:gd name="connsiteX6" fmla="*/ 1055077 w 1695939"/>
              <a:gd name="connsiteY6" fmla="*/ 2040610 h 2114856"/>
              <a:gd name="connsiteX7" fmla="*/ 1355970 w 1695939"/>
              <a:gd name="connsiteY7" fmla="*/ 1896025 h 2114856"/>
              <a:gd name="connsiteX8" fmla="*/ 1609970 w 1695939"/>
              <a:gd name="connsiteY8" fmla="*/ 1810056 h 2114856"/>
              <a:gd name="connsiteX9" fmla="*/ 1695939 w 1695939"/>
              <a:gd name="connsiteY9" fmla="*/ 1727995 h 2114856"/>
              <a:gd name="connsiteX10" fmla="*/ 1250463 w 1695939"/>
              <a:gd name="connsiteY10" fmla="*/ 106303 h 2114856"/>
              <a:gd name="connsiteX11" fmla="*/ 1242647 w 1695939"/>
              <a:gd name="connsiteY11" fmla="*/ 176641 h 2114856"/>
              <a:gd name="connsiteX12" fmla="*/ 949570 w 1695939"/>
              <a:gd name="connsiteY12" fmla="*/ 223533 h 2114856"/>
              <a:gd name="connsiteX13" fmla="*/ 668216 w 1695939"/>
              <a:gd name="connsiteY13" fmla="*/ 176641 h 2114856"/>
              <a:gd name="connsiteX0" fmla="*/ 668216 w 1695939"/>
              <a:gd name="connsiteY0" fmla="*/ 176641 h 2114856"/>
              <a:gd name="connsiteX1" fmla="*/ 31262 w 1695939"/>
              <a:gd name="connsiteY1" fmla="*/ 1751441 h 2114856"/>
              <a:gd name="connsiteX2" fmla="*/ 0 w 1695939"/>
              <a:gd name="connsiteY2" fmla="*/ 1958549 h 2114856"/>
              <a:gd name="connsiteX3" fmla="*/ 207108 w 1695939"/>
              <a:gd name="connsiteY3" fmla="*/ 2032795 h 2114856"/>
              <a:gd name="connsiteX4" fmla="*/ 465016 w 1695939"/>
              <a:gd name="connsiteY4" fmla="*/ 2114856 h 2114856"/>
              <a:gd name="connsiteX5" fmla="*/ 781539 w 1695939"/>
              <a:gd name="connsiteY5" fmla="*/ 2110949 h 2114856"/>
              <a:gd name="connsiteX6" fmla="*/ 1055077 w 1695939"/>
              <a:gd name="connsiteY6" fmla="*/ 2040610 h 2114856"/>
              <a:gd name="connsiteX7" fmla="*/ 1355970 w 1695939"/>
              <a:gd name="connsiteY7" fmla="*/ 1896025 h 2114856"/>
              <a:gd name="connsiteX8" fmla="*/ 1609970 w 1695939"/>
              <a:gd name="connsiteY8" fmla="*/ 1810056 h 2114856"/>
              <a:gd name="connsiteX9" fmla="*/ 1695939 w 1695939"/>
              <a:gd name="connsiteY9" fmla="*/ 1727995 h 2114856"/>
              <a:gd name="connsiteX10" fmla="*/ 1250463 w 1695939"/>
              <a:gd name="connsiteY10" fmla="*/ 106303 h 2114856"/>
              <a:gd name="connsiteX11" fmla="*/ 1242647 w 1695939"/>
              <a:gd name="connsiteY11" fmla="*/ 176641 h 2114856"/>
              <a:gd name="connsiteX12" fmla="*/ 949570 w 1695939"/>
              <a:gd name="connsiteY12" fmla="*/ 223533 h 2114856"/>
              <a:gd name="connsiteX13" fmla="*/ 668216 w 1695939"/>
              <a:gd name="connsiteY13" fmla="*/ 176641 h 2114856"/>
              <a:gd name="connsiteX0" fmla="*/ 668216 w 1695939"/>
              <a:gd name="connsiteY0" fmla="*/ 71276 h 2009491"/>
              <a:gd name="connsiteX1" fmla="*/ 31262 w 1695939"/>
              <a:gd name="connsiteY1" fmla="*/ 1646076 h 2009491"/>
              <a:gd name="connsiteX2" fmla="*/ 0 w 1695939"/>
              <a:gd name="connsiteY2" fmla="*/ 1853184 h 2009491"/>
              <a:gd name="connsiteX3" fmla="*/ 207108 w 1695939"/>
              <a:gd name="connsiteY3" fmla="*/ 1927430 h 2009491"/>
              <a:gd name="connsiteX4" fmla="*/ 465016 w 1695939"/>
              <a:gd name="connsiteY4" fmla="*/ 2009491 h 2009491"/>
              <a:gd name="connsiteX5" fmla="*/ 781539 w 1695939"/>
              <a:gd name="connsiteY5" fmla="*/ 2005584 h 2009491"/>
              <a:gd name="connsiteX6" fmla="*/ 1055077 w 1695939"/>
              <a:gd name="connsiteY6" fmla="*/ 1935245 h 2009491"/>
              <a:gd name="connsiteX7" fmla="*/ 1355970 w 1695939"/>
              <a:gd name="connsiteY7" fmla="*/ 1790660 h 2009491"/>
              <a:gd name="connsiteX8" fmla="*/ 1609970 w 1695939"/>
              <a:gd name="connsiteY8" fmla="*/ 1704691 h 2009491"/>
              <a:gd name="connsiteX9" fmla="*/ 1695939 w 1695939"/>
              <a:gd name="connsiteY9" fmla="*/ 1622630 h 2009491"/>
              <a:gd name="connsiteX10" fmla="*/ 1250463 w 1695939"/>
              <a:gd name="connsiteY10" fmla="*/ 938 h 2009491"/>
              <a:gd name="connsiteX11" fmla="*/ 1242647 w 1695939"/>
              <a:gd name="connsiteY11" fmla="*/ 71276 h 2009491"/>
              <a:gd name="connsiteX12" fmla="*/ 949570 w 1695939"/>
              <a:gd name="connsiteY12" fmla="*/ 118168 h 2009491"/>
              <a:gd name="connsiteX13" fmla="*/ 668216 w 1695939"/>
              <a:gd name="connsiteY13" fmla="*/ 71276 h 2009491"/>
              <a:gd name="connsiteX0" fmla="*/ 668216 w 1695939"/>
              <a:gd name="connsiteY0" fmla="*/ 70772 h 2008987"/>
              <a:gd name="connsiteX1" fmla="*/ 31262 w 1695939"/>
              <a:gd name="connsiteY1" fmla="*/ 1645572 h 2008987"/>
              <a:gd name="connsiteX2" fmla="*/ 0 w 1695939"/>
              <a:gd name="connsiteY2" fmla="*/ 1852680 h 2008987"/>
              <a:gd name="connsiteX3" fmla="*/ 207108 w 1695939"/>
              <a:gd name="connsiteY3" fmla="*/ 1926926 h 2008987"/>
              <a:gd name="connsiteX4" fmla="*/ 465016 w 1695939"/>
              <a:gd name="connsiteY4" fmla="*/ 2008987 h 2008987"/>
              <a:gd name="connsiteX5" fmla="*/ 781539 w 1695939"/>
              <a:gd name="connsiteY5" fmla="*/ 2005080 h 2008987"/>
              <a:gd name="connsiteX6" fmla="*/ 1055077 w 1695939"/>
              <a:gd name="connsiteY6" fmla="*/ 1934741 h 2008987"/>
              <a:gd name="connsiteX7" fmla="*/ 1355970 w 1695939"/>
              <a:gd name="connsiteY7" fmla="*/ 1790156 h 2008987"/>
              <a:gd name="connsiteX8" fmla="*/ 1609970 w 1695939"/>
              <a:gd name="connsiteY8" fmla="*/ 1704187 h 2008987"/>
              <a:gd name="connsiteX9" fmla="*/ 1695939 w 1695939"/>
              <a:gd name="connsiteY9" fmla="*/ 1622126 h 2008987"/>
              <a:gd name="connsiteX10" fmla="*/ 1250463 w 1695939"/>
              <a:gd name="connsiteY10" fmla="*/ 434 h 2008987"/>
              <a:gd name="connsiteX11" fmla="*/ 1242647 w 1695939"/>
              <a:gd name="connsiteY11" fmla="*/ 70772 h 2008987"/>
              <a:gd name="connsiteX12" fmla="*/ 949570 w 1695939"/>
              <a:gd name="connsiteY12" fmla="*/ 117664 h 2008987"/>
              <a:gd name="connsiteX13" fmla="*/ 668216 w 1695939"/>
              <a:gd name="connsiteY13" fmla="*/ 70772 h 2008987"/>
              <a:gd name="connsiteX0" fmla="*/ 668216 w 1695939"/>
              <a:gd name="connsiteY0" fmla="*/ 70914 h 2009129"/>
              <a:gd name="connsiteX1" fmla="*/ 31262 w 1695939"/>
              <a:gd name="connsiteY1" fmla="*/ 1645714 h 2009129"/>
              <a:gd name="connsiteX2" fmla="*/ 0 w 1695939"/>
              <a:gd name="connsiteY2" fmla="*/ 1852822 h 2009129"/>
              <a:gd name="connsiteX3" fmla="*/ 207108 w 1695939"/>
              <a:gd name="connsiteY3" fmla="*/ 1927068 h 2009129"/>
              <a:gd name="connsiteX4" fmla="*/ 465016 w 1695939"/>
              <a:gd name="connsiteY4" fmla="*/ 2009129 h 2009129"/>
              <a:gd name="connsiteX5" fmla="*/ 781539 w 1695939"/>
              <a:gd name="connsiteY5" fmla="*/ 2005222 h 2009129"/>
              <a:gd name="connsiteX6" fmla="*/ 1055077 w 1695939"/>
              <a:gd name="connsiteY6" fmla="*/ 1934883 h 2009129"/>
              <a:gd name="connsiteX7" fmla="*/ 1355970 w 1695939"/>
              <a:gd name="connsiteY7" fmla="*/ 1790298 h 2009129"/>
              <a:gd name="connsiteX8" fmla="*/ 1609970 w 1695939"/>
              <a:gd name="connsiteY8" fmla="*/ 1704329 h 2009129"/>
              <a:gd name="connsiteX9" fmla="*/ 1695939 w 1695939"/>
              <a:gd name="connsiteY9" fmla="*/ 1622268 h 2009129"/>
              <a:gd name="connsiteX10" fmla="*/ 1250463 w 1695939"/>
              <a:gd name="connsiteY10" fmla="*/ 576 h 2009129"/>
              <a:gd name="connsiteX11" fmla="*/ 1242647 w 1695939"/>
              <a:gd name="connsiteY11" fmla="*/ 70914 h 2009129"/>
              <a:gd name="connsiteX12" fmla="*/ 949570 w 1695939"/>
              <a:gd name="connsiteY12" fmla="*/ 117806 h 2009129"/>
              <a:gd name="connsiteX13" fmla="*/ 668216 w 1695939"/>
              <a:gd name="connsiteY13" fmla="*/ 70914 h 2009129"/>
              <a:gd name="connsiteX0" fmla="*/ 668216 w 1695939"/>
              <a:gd name="connsiteY0" fmla="*/ 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42647 w 1695939"/>
              <a:gd name="connsiteY10" fmla="*/ 0 h 1938215"/>
              <a:gd name="connsiteX11" fmla="*/ 949570 w 1695939"/>
              <a:gd name="connsiteY11" fmla="*/ 46892 h 1938215"/>
              <a:gd name="connsiteX12" fmla="*/ 668216 w 1695939"/>
              <a:gd name="connsiteY12" fmla="*/ 0 h 1938215"/>
              <a:gd name="connsiteX0" fmla="*/ 406401 w 1695939"/>
              <a:gd name="connsiteY0" fmla="*/ 5080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42647 w 1695939"/>
              <a:gd name="connsiteY10" fmla="*/ 0 h 1938215"/>
              <a:gd name="connsiteX11" fmla="*/ 949570 w 1695939"/>
              <a:gd name="connsiteY11" fmla="*/ 46892 h 1938215"/>
              <a:gd name="connsiteX12" fmla="*/ 406401 w 1695939"/>
              <a:gd name="connsiteY12" fmla="*/ 50800 h 1938215"/>
              <a:gd name="connsiteX0" fmla="*/ 406401 w 1695939"/>
              <a:gd name="connsiteY0" fmla="*/ 50800 h 1938215"/>
              <a:gd name="connsiteX1" fmla="*/ 31262 w 1695939"/>
              <a:gd name="connsiteY1" fmla="*/ 1574800 h 1938215"/>
              <a:gd name="connsiteX2" fmla="*/ 0 w 1695939"/>
              <a:gd name="connsiteY2" fmla="*/ 1781908 h 1938215"/>
              <a:gd name="connsiteX3" fmla="*/ 207108 w 1695939"/>
              <a:gd name="connsiteY3" fmla="*/ 1856154 h 1938215"/>
              <a:gd name="connsiteX4" fmla="*/ 465016 w 1695939"/>
              <a:gd name="connsiteY4" fmla="*/ 1938215 h 1938215"/>
              <a:gd name="connsiteX5" fmla="*/ 781539 w 1695939"/>
              <a:gd name="connsiteY5" fmla="*/ 1934308 h 1938215"/>
              <a:gd name="connsiteX6" fmla="*/ 1055077 w 1695939"/>
              <a:gd name="connsiteY6" fmla="*/ 1863969 h 1938215"/>
              <a:gd name="connsiteX7" fmla="*/ 1355970 w 1695939"/>
              <a:gd name="connsiteY7" fmla="*/ 1719384 h 1938215"/>
              <a:gd name="connsiteX8" fmla="*/ 1609970 w 1695939"/>
              <a:gd name="connsiteY8" fmla="*/ 1633415 h 1938215"/>
              <a:gd name="connsiteX9" fmla="*/ 1695939 w 1695939"/>
              <a:gd name="connsiteY9" fmla="*/ 1551354 h 1938215"/>
              <a:gd name="connsiteX10" fmla="*/ 1242647 w 1695939"/>
              <a:gd name="connsiteY10" fmla="*/ 0 h 1938215"/>
              <a:gd name="connsiteX11" fmla="*/ 562708 w 1695939"/>
              <a:gd name="connsiteY11" fmla="*/ 62523 h 1938215"/>
              <a:gd name="connsiteX12" fmla="*/ 406401 w 1695939"/>
              <a:gd name="connsiteY12" fmla="*/ 50800 h 1938215"/>
              <a:gd name="connsiteX0" fmla="*/ 406401 w 1695939"/>
              <a:gd name="connsiteY0" fmla="*/ 3907 h 1891322"/>
              <a:gd name="connsiteX1" fmla="*/ 31262 w 1695939"/>
              <a:gd name="connsiteY1" fmla="*/ 1527907 h 1891322"/>
              <a:gd name="connsiteX2" fmla="*/ 0 w 1695939"/>
              <a:gd name="connsiteY2" fmla="*/ 1735015 h 1891322"/>
              <a:gd name="connsiteX3" fmla="*/ 207108 w 1695939"/>
              <a:gd name="connsiteY3" fmla="*/ 1809261 h 1891322"/>
              <a:gd name="connsiteX4" fmla="*/ 465016 w 1695939"/>
              <a:gd name="connsiteY4" fmla="*/ 1891322 h 1891322"/>
              <a:gd name="connsiteX5" fmla="*/ 781539 w 1695939"/>
              <a:gd name="connsiteY5" fmla="*/ 1887415 h 1891322"/>
              <a:gd name="connsiteX6" fmla="*/ 1055077 w 1695939"/>
              <a:gd name="connsiteY6" fmla="*/ 1817076 h 1891322"/>
              <a:gd name="connsiteX7" fmla="*/ 1355970 w 1695939"/>
              <a:gd name="connsiteY7" fmla="*/ 1672491 h 1891322"/>
              <a:gd name="connsiteX8" fmla="*/ 1609970 w 1695939"/>
              <a:gd name="connsiteY8" fmla="*/ 1586522 h 1891322"/>
              <a:gd name="connsiteX9" fmla="*/ 1695939 w 1695939"/>
              <a:gd name="connsiteY9" fmla="*/ 1504461 h 1891322"/>
              <a:gd name="connsiteX10" fmla="*/ 726832 w 1695939"/>
              <a:gd name="connsiteY10" fmla="*/ 0 h 1891322"/>
              <a:gd name="connsiteX11" fmla="*/ 562708 w 1695939"/>
              <a:gd name="connsiteY11" fmla="*/ 15630 h 1891322"/>
              <a:gd name="connsiteX12" fmla="*/ 406401 w 1695939"/>
              <a:gd name="connsiteY12" fmla="*/ 3907 h 1891322"/>
              <a:gd name="connsiteX0" fmla="*/ 406401 w 1609970"/>
              <a:gd name="connsiteY0" fmla="*/ 3907 h 1891322"/>
              <a:gd name="connsiteX1" fmla="*/ 31262 w 1609970"/>
              <a:gd name="connsiteY1" fmla="*/ 1527907 h 1891322"/>
              <a:gd name="connsiteX2" fmla="*/ 0 w 1609970"/>
              <a:gd name="connsiteY2" fmla="*/ 1735015 h 1891322"/>
              <a:gd name="connsiteX3" fmla="*/ 207108 w 1609970"/>
              <a:gd name="connsiteY3" fmla="*/ 1809261 h 1891322"/>
              <a:gd name="connsiteX4" fmla="*/ 465016 w 1609970"/>
              <a:gd name="connsiteY4" fmla="*/ 1891322 h 1891322"/>
              <a:gd name="connsiteX5" fmla="*/ 781539 w 1609970"/>
              <a:gd name="connsiteY5" fmla="*/ 1887415 h 1891322"/>
              <a:gd name="connsiteX6" fmla="*/ 1055077 w 1609970"/>
              <a:gd name="connsiteY6" fmla="*/ 1817076 h 1891322"/>
              <a:gd name="connsiteX7" fmla="*/ 1355970 w 1609970"/>
              <a:gd name="connsiteY7" fmla="*/ 1672491 h 1891322"/>
              <a:gd name="connsiteX8" fmla="*/ 1609970 w 1609970"/>
              <a:gd name="connsiteY8" fmla="*/ 1586522 h 1891322"/>
              <a:gd name="connsiteX9" fmla="*/ 726832 w 1609970"/>
              <a:gd name="connsiteY9" fmla="*/ 0 h 1891322"/>
              <a:gd name="connsiteX10" fmla="*/ 562708 w 1609970"/>
              <a:gd name="connsiteY10" fmla="*/ 15630 h 1891322"/>
              <a:gd name="connsiteX11" fmla="*/ 406401 w 1609970"/>
              <a:gd name="connsiteY11" fmla="*/ 3907 h 1891322"/>
              <a:gd name="connsiteX0" fmla="*/ 406401 w 1355970"/>
              <a:gd name="connsiteY0" fmla="*/ 3907 h 1891322"/>
              <a:gd name="connsiteX1" fmla="*/ 31262 w 1355970"/>
              <a:gd name="connsiteY1" fmla="*/ 1527907 h 1891322"/>
              <a:gd name="connsiteX2" fmla="*/ 0 w 1355970"/>
              <a:gd name="connsiteY2" fmla="*/ 1735015 h 1891322"/>
              <a:gd name="connsiteX3" fmla="*/ 207108 w 1355970"/>
              <a:gd name="connsiteY3" fmla="*/ 1809261 h 1891322"/>
              <a:gd name="connsiteX4" fmla="*/ 465016 w 1355970"/>
              <a:gd name="connsiteY4" fmla="*/ 1891322 h 1891322"/>
              <a:gd name="connsiteX5" fmla="*/ 781539 w 1355970"/>
              <a:gd name="connsiteY5" fmla="*/ 1887415 h 1891322"/>
              <a:gd name="connsiteX6" fmla="*/ 1055077 w 1355970"/>
              <a:gd name="connsiteY6" fmla="*/ 1817076 h 1891322"/>
              <a:gd name="connsiteX7" fmla="*/ 1355970 w 1355970"/>
              <a:gd name="connsiteY7" fmla="*/ 1672491 h 1891322"/>
              <a:gd name="connsiteX8" fmla="*/ 726832 w 1355970"/>
              <a:gd name="connsiteY8" fmla="*/ 0 h 1891322"/>
              <a:gd name="connsiteX9" fmla="*/ 562708 w 1355970"/>
              <a:gd name="connsiteY9" fmla="*/ 15630 h 1891322"/>
              <a:gd name="connsiteX10" fmla="*/ 406401 w 1355970"/>
              <a:gd name="connsiteY10" fmla="*/ 3907 h 1891322"/>
              <a:gd name="connsiteX0" fmla="*/ 406401 w 1055077"/>
              <a:gd name="connsiteY0" fmla="*/ 3907 h 1891322"/>
              <a:gd name="connsiteX1" fmla="*/ 31262 w 1055077"/>
              <a:gd name="connsiteY1" fmla="*/ 1527907 h 1891322"/>
              <a:gd name="connsiteX2" fmla="*/ 0 w 1055077"/>
              <a:gd name="connsiteY2" fmla="*/ 1735015 h 1891322"/>
              <a:gd name="connsiteX3" fmla="*/ 207108 w 1055077"/>
              <a:gd name="connsiteY3" fmla="*/ 1809261 h 1891322"/>
              <a:gd name="connsiteX4" fmla="*/ 465016 w 1055077"/>
              <a:gd name="connsiteY4" fmla="*/ 1891322 h 1891322"/>
              <a:gd name="connsiteX5" fmla="*/ 781539 w 1055077"/>
              <a:gd name="connsiteY5" fmla="*/ 1887415 h 1891322"/>
              <a:gd name="connsiteX6" fmla="*/ 1055077 w 1055077"/>
              <a:gd name="connsiteY6" fmla="*/ 1817076 h 1891322"/>
              <a:gd name="connsiteX7" fmla="*/ 726832 w 1055077"/>
              <a:gd name="connsiteY7" fmla="*/ 0 h 1891322"/>
              <a:gd name="connsiteX8" fmla="*/ 562708 w 1055077"/>
              <a:gd name="connsiteY8" fmla="*/ 15630 h 1891322"/>
              <a:gd name="connsiteX9" fmla="*/ 406401 w 1055077"/>
              <a:gd name="connsiteY9" fmla="*/ 3907 h 1891322"/>
              <a:gd name="connsiteX0" fmla="*/ 406401 w 1117600"/>
              <a:gd name="connsiteY0" fmla="*/ 3907 h 1891322"/>
              <a:gd name="connsiteX1" fmla="*/ 31262 w 1117600"/>
              <a:gd name="connsiteY1" fmla="*/ 1527907 h 1891322"/>
              <a:gd name="connsiteX2" fmla="*/ 0 w 1117600"/>
              <a:gd name="connsiteY2" fmla="*/ 1735015 h 1891322"/>
              <a:gd name="connsiteX3" fmla="*/ 207108 w 1117600"/>
              <a:gd name="connsiteY3" fmla="*/ 1809261 h 1891322"/>
              <a:gd name="connsiteX4" fmla="*/ 465016 w 1117600"/>
              <a:gd name="connsiteY4" fmla="*/ 1891322 h 1891322"/>
              <a:gd name="connsiteX5" fmla="*/ 781539 w 1117600"/>
              <a:gd name="connsiteY5" fmla="*/ 1887415 h 1891322"/>
              <a:gd name="connsiteX6" fmla="*/ 1117600 w 1117600"/>
              <a:gd name="connsiteY6" fmla="*/ 1746737 h 1891322"/>
              <a:gd name="connsiteX7" fmla="*/ 726832 w 1117600"/>
              <a:gd name="connsiteY7" fmla="*/ 0 h 1891322"/>
              <a:gd name="connsiteX8" fmla="*/ 562708 w 1117600"/>
              <a:gd name="connsiteY8" fmla="*/ 15630 h 1891322"/>
              <a:gd name="connsiteX9" fmla="*/ 406401 w 1117600"/>
              <a:gd name="connsiteY9" fmla="*/ 3907 h 1891322"/>
              <a:gd name="connsiteX0" fmla="*/ 406401 w 1117600"/>
              <a:gd name="connsiteY0" fmla="*/ 3907 h 1891322"/>
              <a:gd name="connsiteX1" fmla="*/ 31262 w 1117600"/>
              <a:gd name="connsiteY1" fmla="*/ 1527907 h 1891322"/>
              <a:gd name="connsiteX2" fmla="*/ 0 w 1117600"/>
              <a:gd name="connsiteY2" fmla="*/ 1735015 h 1891322"/>
              <a:gd name="connsiteX3" fmla="*/ 207108 w 1117600"/>
              <a:gd name="connsiteY3" fmla="*/ 1809261 h 1891322"/>
              <a:gd name="connsiteX4" fmla="*/ 465016 w 1117600"/>
              <a:gd name="connsiteY4" fmla="*/ 1891322 h 1891322"/>
              <a:gd name="connsiteX5" fmla="*/ 922216 w 1117600"/>
              <a:gd name="connsiteY5" fmla="*/ 1836615 h 1891322"/>
              <a:gd name="connsiteX6" fmla="*/ 1117600 w 1117600"/>
              <a:gd name="connsiteY6" fmla="*/ 1746737 h 1891322"/>
              <a:gd name="connsiteX7" fmla="*/ 726832 w 1117600"/>
              <a:gd name="connsiteY7" fmla="*/ 0 h 1891322"/>
              <a:gd name="connsiteX8" fmla="*/ 562708 w 1117600"/>
              <a:gd name="connsiteY8" fmla="*/ 15630 h 1891322"/>
              <a:gd name="connsiteX9" fmla="*/ 406401 w 1117600"/>
              <a:gd name="connsiteY9" fmla="*/ 3907 h 1891322"/>
              <a:gd name="connsiteX0" fmla="*/ 406401 w 1117600"/>
              <a:gd name="connsiteY0" fmla="*/ 3907 h 1891322"/>
              <a:gd name="connsiteX1" fmla="*/ 31262 w 1117600"/>
              <a:gd name="connsiteY1" fmla="*/ 1527907 h 1891322"/>
              <a:gd name="connsiteX2" fmla="*/ 0 w 1117600"/>
              <a:gd name="connsiteY2" fmla="*/ 1735015 h 1891322"/>
              <a:gd name="connsiteX3" fmla="*/ 207108 w 1117600"/>
              <a:gd name="connsiteY3" fmla="*/ 1809261 h 1891322"/>
              <a:gd name="connsiteX4" fmla="*/ 465016 w 1117600"/>
              <a:gd name="connsiteY4" fmla="*/ 1891322 h 1891322"/>
              <a:gd name="connsiteX5" fmla="*/ 922216 w 1117600"/>
              <a:gd name="connsiteY5" fmla="*/ 1836615 h 1891322"/>
              <a:gd name="connsiteX6" fmla="*/ 1117600 w 1117600"/>
              <a:gd name="connsiteY6" fmla="*/ 1746737 h 1891322"/>
              <a:gd name="connsiteX7" fmla="*/ 726832 w 1117600"/>
              <a:gd name="connsiteY7" fmla="*/ 0 h 1891322"/>
              <a:gd name="connsiteX8" fmla="*/ 562708 w 1117600"/>
              <a:gd name="connsiteY8" fmla="*/ 15630 h 1891322"/>
              <a:gd name="connsiteX9" fmla="*/ 406401 w 1117600"/>
              <a:gd name="connsiteY9" fmla="*/ 3907 h 1891322"/>
              <a:gd name="connsiteX0" fmla="*/ 406401 w 1117600"/>
              <a:gd name="connsiteY0" fmla="*/ 3907 h 1856153"/>
              <a:gd name="connsiteX1" fmla="*/ 31262 w 1117600"/>
              <a:gd name="connsiteY1" fmla="*/ 1527907 h 1856153"/>
              <a:gd name="connsiteX2" fmla="*/ 0 w 1117600"/>
              <a:gd name="connsiteY2" fmla="*/ 1735015 h 1856153"/>
              <a:gd name="connsiteX3" fmla="*/ 207108 w 1117600"/>
              <a:gd name="connsiteY3" fmla="*/ 1809261 h 1856153"/>
              <a:gd name="connsiteX4" fmla="*/ 425939 w 1117600"/>
              <a:gd name="connsiteY4" fmla="*/ 1856153 h 1856153"/>
              <a:gd name="connsiteX5" fmla="*/ 922216 w 1117600"/>
              <a:gd name="connsiteY5" fmla="*/ 1836615 h 1856153"/>
              <a:gd name="connsiteX6" fmla="*/ 1117600 w 1117600"/>
              <a:gd name="connsiteY6" fmla="*/ 1746737 h 1856153"/>
              <a:gd name="connsiteX7" fmla="*/ 726832 w 1117600"/>
              <a:gd name="connsiteY7" fmla="*/ 0 h 1856153"/>
              <a:gd name="connsiteX8" fmla="*/ 562708 w 1117600"/>
              <a:gd name="connsiteY8" fmla="*/ 15630 h 1856153"/>
              <a:gd name="connsiteX9" fmla="*/ 406401 w 1117600"/>
              <a:gd name="connsiteY9" fmla="*/ 3907 h 1856153"/>
              <a:gd name="connsiteX0" fmla="*/ 406401 w 1117600"/>
              <a:gd name="connsiteY0" fmla="*/ 3907 h 1856153"/>
              <a:gd name="connsiteX1" fmla="*/ 31262 w 1117600"/>
              <a:gd name="connsiteY1" fmla="*/ 1527907 h 1856153"/>
              <a:gd name="connsiteX2" fmla="*/ 0 w 1117600"/>
              <a:gd name="connsiteY2" fmla="*/ 1735015 h 1856153"/>
              <a:gd name="connsiteX3" fmla="*/ 222739 w 1117600"/>
              <a:gd name="connsiteY3" fmla="*/ 1809261 h 1856153"/>
              <a:gd name="connsiteX4" fmla="*/ 425939 w 1117600"/>
              <a:gd name="connsiteY4" fmla="*/ 1856153 h 1856153"/>
              <a:gd name="connsiteX5" fmla="*/ 922216 w 1117600"/>
              <a:gd name="connsiteY5" fmla="*/ 1836615 h 1856153"/>
              <a:gd name="connsiteX6" fmla="*/ 1117600 w 1117600"/>
              <a:gd name="connsiteY6" fmla="*/ 1746737 h 1856153"/>
              <a:gd name="connsiteX7" fmla="*/ 726832 w 1117600"/>
              <a:gd name="connsiteY7" fmla="*/ 0 h 1856153"/>
              <a:gd name="connsiteX8" fmla="*/ 562708 w 1117600"/>
              <a:gd name="connsiteY8" fmla="*/ 15630 h 1856153"/>
              <a:gd name="connsiteX9" fmla="*/ 406401 w 1117600"/>
              <a:gd name="connsiteY9" fmla="*/ 3907 h 1856153"/>
              <a:gd name="connsiteX0" fmla="*/ 375140 w 1086339"/>
              <a:gd name="connsiteY0" fmla="*/ 3907 h 1856153"/>
              <a:gd name="connsiteX1" fmla="*/ 1 w 1086339"/>
              <a:gd name="connsiteY1" fmla="*/ 1527907 h 1856153"/>
              <a:gd name="connsiteX2" fmla="*/ 0 w 1086339"/>
              <a:gd name="connsiteY2" fmla="*/ 1723292 h 1856153"/>
              <a:gd name="connsiteX3" fmla="*/ 191478 w 1086339"/>
              <a:gd name="connsiteY3" fmla="*/ 1809261 h 1856153"/>
              <a:gd name="connsiteX4" fmla="*/ 394678 w 1086339"/>
              <a:gd name="connsiteY4" fmla="*/ 1856153 h 1856153"/>
              <a:gd name="connsiteX5" fmla="*/ 890955 w 1086339"/>
              <a:gd name="connsiteY5" fmla="*/ 1836615 h 1856153"/>
              <a:gd name="connsiteX6" fmla="*/ 1086339 w 1086339"/>
              <a:gd name="connsiteY6" fmla="*/ 1746737 h 1856153"/>
              <a:gd name="connsiteX7" fmla="*/ 695571 w 1086339"/>
              <a:gd name="connsiteY7" fmla="*/ 0 h 1856153"/>
              <a:gd name="connsiteX8" fmla="*/ 531447 w 1086339"/>
              <a:gd name="connsiteY8" fmla="*/ 15630 h 1856153"/>
              <a:gd name="connsiteX9" fmla="*/ 375140 w 1086339"/>
              <a:gd name="connsiteY9" fmla="*/ 3907 h 1856153"/>
              <a:gd name="connsiteX0" fmla="*/ 375140 w 1086339"/>
              <a:gd name="connsiteY0" fmla="*/ 3907 h 1856153"/>
              <a:gd name="connsiteX1" fmla="*/ 0 w 1086339"/>
              <a:gd name="connsiteY1" fmla="*/ 1723292 h 1856153"/>
              <a:gd name="connsiteX2" fmla="*/ 191478 w 1086339"/>
              <a:gd name="connsiteY2" fmla="*/ 1809261 h 1856153"/>
              <a:gd name="connsiteX3" fmla="*/ 394678 w 1086339"/>
              <a:gd name="connsiteY3" fmla="*/ 1856153 h 1856153"/>
              <a:gd name="connsiteX4" fmla="*/ 890955 w 1086339"/>
              <a:gd name="connsiteY4" fmla="*/ 1836615 h 1856153"/>
              <a:gd name="connsiteX5" fmla="*/ 1086339 w 1086339"/>
              <a:gd name="connsiteY5" fmla="*/ 1746737 h 1856153"/>
              <a:gd name="connsiteX6" fmla="*/ 695571 w 1086339"/>
              <a:gd name="connsiteY6" fmla="*/ 0 h 1856153"/>
              <a:gd name="connsiteX7" fmla="*/ 531447 w 1086339"/>
              <a:gd name="connsiteY7" fmla="*/ 15630 h 1856153"/>
              <a:gd name="connsiteX8" fmla="*/ 375140 w 1086339"/>
              <a:gd name="connsiteY8" fmla="*/ 3907 h 1856153"/>
              <a:gd name="connsiteX0" fmla="*/ 359510 w 1070709"/>
              <a:gd name="connsiteY0" fmla="*/ 3907 h 1856153"/>
              <a:gd name="connsiteX1" fmla="*/ 0 w 1070709"/>
              <a:gd name="connsiteY1" fmla="*/ 1723292 h 1856153"/>
              <a:gd name="connsiteX2" fmla="*/ 175848 w 1070709"/>
              <a:gd name="connsiteY2" fmla="*/ 1809261 h 1856153"/>
              <a:gd name="connsiteX3" fmla="*/ 379048 w 1070709"/>
              <a:gd name="connsiteY3" fmla="*/ 1856153 h 1856153"/>
              <a:gd name="connsiteX4" fmla="*/ 875325 w 1070709"/>
              <a:gd name="connsiteY4" fmla="*/ 1836615 h 1856153"/>
              <a:gd name="connsiteX5" fmla="*/ 1070709 w 1070709"/>
              <a:gd name="connsiteY5" fmla="*/ 1746737 h 1856153"/>
              <a:gd name="connsiteX6" fmla="*/ 679941 w 1070709"/>
              <a:gd name="connsiteY6" fmla="*/ 0 h 1856153"/>
              <a:gd name="connsiteX7" fmla="*/ 515817 w 1070709"/>
              <a:gd name="connsiteY7" fmla="*/ 15630 h 1856153"/>
              <a:gd name="connsiteX8" fmla="*/ 359510 w 1070709"/>
              <a:gd name="connsiteY8" fmla="*/ 3907 h 1856153"/>
              <a:gd name="connsiteX0" fmla="*/ 183662 w 894861"/>
              <a:gd name="connsiteY0" fmla="*/ 3907 h 1856153"/>
              <a:gd name="connsiteX1" fmla="*/ 0 w 894861"/>
              <a:gd name="connsiteY1" fmla="*/ 1809261 h 1856153"/>
              <a:gd name="connsiteX2" fmla="*/ 203200 w 894861"/>
              <a:gd name="connsiteY2" fmla="*/ 1856153 h 1856153"/>
              <a:gd name="connsiteX3" fmla="*/ 699477 w 894861"/>
              <a:gd name="connsiteY3" fmla="*/ 1836615 h 1856153"/>
              <a:gd name="connsiteX4" fmla="*/ 894861 w 894861"/>
              <a:gd name="connsiteY4" fmla="*/ 1746737 h 1856153"/>
              <a:gd name="connsiteX5" fmla="*/ 504093 w 894861"/>
              <a:gd name="connsiteY5" fmla="*/ 0 h 1856153"/>
              <a:gd name="connsiteX6" fmla="*/ 339969 w 894861"/>
              <a:gd name="connsiteY6" fmla="*/ 15630 h 1856153"/>
              <a:gd name="connsiteX7" fmla="*/ 183662 w 894861"/>
              <a:gd name="connsiteY7" fmla="*/ 3907 h 1856153"/>
              <a:gd name="connsiteX0" fmla="*/ 375139 w 1086338"/>
              <a:gd name="connsiteY0" fmla="*/ 3907 h 1856153"/>
              <a:gd name="connsiteX1" fmla="*/ 0 w 1086338"/>
              <a:gd name="connsiteY1" fmla="*/ 1707085 h 1856153"/>
              <a:gd name="connsiteX2" fmla="*/ 191477 w 1086338"/>
              <a:gd name="connsiteY2" fmla="*/ 1809261 h 1856153"/>
              <a:gd name="connsiteX3" fmla="*/ 394677 w 1086338"/>
              <a:gd name="connsiteY3" fmla="*/ 1856153 h 1856153"/>
              <a:gd name="connsiteX4" fmla="*/ 890954 w 1086338"/>
              <a:gd name="connsiteY4" fmla="*/ 1836615 h 1856153"/>
              <a:gd name="connsiteX5" fmla="*/ 1086338 w 1086338"/>
              <a:gd name="connsiteY5" fmla="*/ 1746737 h 1856153"/>
              <a:gd name="connsiteX6" fmla="*/ 695570 w 1086338"/>
              <a:gd name="connsiteY6" fmla="*/ 0 h 1856153"/>
              <a:gd name="connsiteX7" fmla="*/ 531446 w 1086338"/>
              <a:gd name="connsiteY7" fmla="*/ 15630 h 1856153"/>
              <a:gd name="connsiteX8" fmla="*/ 375139 w 1086338"/>
              <a:gd name="connsiteY8" fmla="*/ 3907 h 1856153"/>
              <a:gd name="connsiteX0" fmla="*/ 375139 w 1086338"/>
              <a:gd name="connsiteY0" fmla="*/ 3907 h 1856153"/>
              <a:gd name="connsiteX1" fmla="*/ 0 w 1086338"/>
              <a:gd name="connsiteY1" fmla="*/ 1707085 h 1856153"/>
              <a:gd name="connsiteX2" fmla="*/ 191477 w 1086338"/>
              <a:gd name="connsiteY2" fmla="*/ 1809261 h 1856153"/>
              <a:gd name="connsiteX3" fmla="*/ 394677 w 1086338"/>
              <a:gd name="connsiteY3" fmla="*/ 1856153 h 1856153"/>
              <a:gd name="connsiteX4" fmla="*/ 890954 w 1086338"/>
              <a:gd name="connsiteY4" fmla="*/ 1836615 h 1856153"/>
              <a:gd name="connsiteX5" fmla="*/ 1086338 w 1086338"/>
              <a:gd name="connsiteY5" fmla="*/ 1746737 h 1856153"/>
              <a:gd name="connsiteX6" fmla="*/ 695570 w 1086338"/>
              <a:gd name="connsiteY6" fmla="*/ 0 h 1856153"/>
              <a:gd name="connsiteX7" fmla="*/ 531446 w 1086338"/>
              <a:gd name="connsiteY7" fmla="*/ 15630 h 1856153"/>
              <a:gd name="connsiteX8" fmla="*/ 375139 w 1086338"/>
              <a:gd name="connsiteY8" fmla="*/ 3907 h 1856153"/>
              <a:gd name="connsiteX0" fmla="*/ 375139 w 1086338"/>
              <a:gd name="connsiteY0" fmla="*/ 3907 h 1856153"/>
              <a:gd name="connsiteX1" fmla="*/ 0 w 1086338"/>
              <a:gd name="connsiteY1" fmla="*/ 1707085 h 1856153"/>
              <a:gd name="connsiteX2" fmla="*/ 191477 w 1086338"/>
              <a:gd name="connsiteY2" fmla="*/ 1809261 h 1856153"/>
              <a:gd name="connsiteX3" fmla="*/ 394677 w 1086338"/>
              <a:gd name="connsiteY3" fmla="*/ 1856153 h 1856153"/>
              <a:gd name="connsiteX4" fmla="*/ 890954 w 1086338"/>
              <a:gd name="connsiteY4" fmla="*/ 1836615 h 1856153"/>
              <a:gd name="connsiteX5" fmla="*/ 1086338 w 1086338"/>
              <a:gd name="connsiteY5" fmla="*/ 1746737 h 1856153"/>
              <a:gd name="connsiteX6" fmla="*/ 695570 w 1086338"/>
              <a:gd name="connsiteY6" fmla="*/ 0 h 1856153"/>
              <a:gd name="connsiteX7" fmla="*/ 531446 w 1086338"/>
              <a:gd name="connsiteY7" fmla="*/ 15630 h 1856153"/>
              <a:gd name="connsiteX8" fmla="*/ 375139 w 1086338"/>
              <a:gd name="connsiteY8" fmla="*/ 3907 h 1856153"/>
              <a:gd name="connsiteX0" fmla="*/ 375139 w 1086338"/>
              <a:gd name="connsiteY0" fmla="*/ 3907 h 1856153"/>
              <a:gd name="connsiteX1" fmla="*/ 0 w 1086338"/>
              <a:gd name="connsiteY1" fmla="*/ 1707085 h 1856153"/>
              <a:gd name="connsiteX2" fmla="*/ 191477 w 1086338"/>
              <a:gd name="connsiteY2" fmla="*/ 1809261 h 1856153"/>
              <a:gd name="connsiteX3" fmla="*/ 394677 w 1086338"/>
              <a:gd name="connsiteY3" fmla="*/ 1856153 h 1856153"/>
              <a:gd name="connsiteX4" fmla="*/ 890954 w 1086338"/>
              <a:gd name="connsiteY4" fmla="*/ 1836615 h 1856153"/>
              <a:gd name="connsiteX5" fmla="*/ 1086338 w 1086338"/>
              <a:gd name="connsiteY5" fmla="*/ 1746737 h 1856153"/>
              <a:gd name="connsiteX6" fmla="*/ 695570 w 1086338"/>
              <a:gd name="connsiteY6" fmla="*/ 0 h 1856153"/>
              <a:gd name="connsiteX7" fmla="*/ 531446 w 1086338"/>
              <a:gd name="connsiteY7" fmla="*/ 15630 h 1856153"/>
              <a:gd name="connsiteX8" fmla="*/ 375139 w 1086338"/>
              <a:gd name="connsiteY8" fmla="*/ 3907 h 185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6338" h="1856153">
                <a:moveTo>
                  <a:pt x="375139" y="3907"/>
                </a:moveTo>
                <a:cubicBezTo>
                  <a:pt x="263119" y="575541"/>
                  <a:pt x="104205" y="1229237"/>
                  <a:pt x="0" y="1707085"/>
                </a:cubicBezTo>
                <a:lnTo>
                  <a:pt x="191477" y="1809261"/>
                </a:lnTo>
                <a:lnTo>
                  <a:pt x="394677" y="1856153"/>
                </a:lnTo>
                <a:cubicBezTo>
                  <a:pt x="547077" y="1837917"/>
                  <a:pt x="640862" y="1847036"/>
                  <a:pt x="890954" y="1836615"/>
                </a:cubicBezTo>
                <a:lnTo>
                  <a:pt x="1086338" y="1746737"/>
                </a:lnTo>
                <a:lnTo>
                  <a:pt x="695570" y="0"/>
                </a:lnTo>
                <a:cubicBezTo>
                  <a:pt x="645421" y="19538"/>
                  <a:pt x="617415" y="7163"/>
                  <a:pt x="531446" y="15630"/>
                </a:cubicBezTo>
                <a:lnTo>
                  <a:pt x="375139" y="3907"/>
                </a:lnTo>
                <a:close/>
              </a:path>
            </a:pathLst>
          </a:custGeom>
          <a:solidFill>
            <a:srgbClr val="4F81B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2770"/>
          <p:cNvSpPr txBox="1">
            <a:spLocks noChangeArrowheads="1"/>
          </p:cNvSpPr>
          <p:nvPr/>
        </p:nvSpPr>
        <p:spPr bwMode="auto">
          <a:xfrm>
            <a:off x="6858000" y="5257800"/>
            <a:ext cx="137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Receptive Field of L1 mac 91 consists of 102 pixels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486400" y="5410200"/>
            <a:ext cx="12954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1"/>
          </p:cNvCxnSpPr>
          <p:nvPr/>
        </p:nvCxnSpPr>
        <p:spPr>
          <a:xfrm flipH="1" flipV="1">
            <a:off x="6019800" y="3838277"/>
            <a:ext cx="881856" cy="6036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770"/>
          <p:cNvSpPr txBox="1">
            <a:spLocks noChangeArrowheads="1"/>
          </p:cNvSpPr>
          <p:nvPr/>
        </p:nvSpPr>
        <p:spPr bwMode="auto">
          <a:xfrm>
            <a:off x="172150" y="3729335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30 SDRs stored in L1 mac 91 during learning. </a:t>
            </a:r>
          </a:p>
        </p:txBody>
      </p:sp>
      <p:sp>
        <p:nvSpPr>
          <p:cNvPr id="19" name="Text Box 2770"/>
          <p:cNvSpPr txBox="1">
            <a:spLocks noChangeArrowheads="1"/>
          </p:cNvSpPr>
          <p:nvPr/>
        </p:nvSpPr>
        <p:spPr bwMode="auto">
          <a:xfrm>
            <a:off x="172150" y="4262735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L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ikelihoods of those 30 codes (moments)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631462" y="3438770"/>
            <a:ext cx="2309446" cy="10472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770"/>
          <p:cNvSpPr txBox="1">
            <a:spLocks noChangeArrowheads="1"/>
          </p:cNvSpPr>
          <p:nvPr/>
        </p:nvSpPr>
        <p:spPr bwMode="auto">
          <a:xfrm>
            <a:off x="172150" y="2052935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15 SDRs stored in L2 mac 23 during learning. </a:t>
            </a:r>
          </a:p>
        </p:txBody>
      </p:sp>
      <p:sp>
        <p:nvSpPr>
          <p:cNvPr id="25" name="Text Box 2770"/>
          <p:cNvSpPr txBox="1">
            <a:spLocks noChangeArrowheads="1"/>
          </p:cNvSpPr>
          <p:nvPr/>
        </p:nvSpPr>
        <p:spPr bwMode="auto">
          <a:xfrm>
            <a:off x="172150" y="2586335"/>
            <a:ext cx="1600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Likelihoods of those 15 codes, i.e., of the spatiotemporal </a:t>
            </a:r>
            <a:r>
              <a:rPr lang="en-US" sz="1200" i="1" dirty="0" smtClean="0">
                <a:solidFill>
                  <a:schemeClr val="bg1"/>
                </a:solidFill>
                <a:latin typeface="Calibri"/>
              </a:rPr>
              <a:t>moments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they encode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631462" y="1676400"/>
            <a:ext cx="3270738" cy="130907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2770"/>
          <p:cNvSpPr txBox="1">
            <a:spLocks noChangeArrowheads="1"/>
          </p:cNvSpPr>
          <p:nvPr/>
        </p:nvSpPr>
        <p:spPr bwMode="auto">
          <a:xfrm>
            <a:off x="172150" y="914400"/>
            <a:ext cx="167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Three Weizmann snippets learned in this run, total of 40 frames.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571" y="1213170"/>
            <a:ext cx="1864374" cy="2602859"/>
          </a:xfrm>
          <a:prstGeom prst="rect">
            <a:avLst/>
          </a:prstGeom>
        </p:spPr>
      </p:pic>
      <p:sp>
        <p:nvSpPr>
          <p:cNvPr id="21" name="Text Box 2770"/>
          <p:cNvSpPr txBox="1">
            <a:spLocks noChangeArrowheads="1"/>
          </p:cNvSpPr>
          <p:nvPr/>
        </p:nvSpPr>
        <p:spPr bwMode="auto">
          <a:xfrm>
            <a:off x="6917995" y="914400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RFs of neighboring macs overlap</a:t>
            </a:r>
          </a:p>
        </p:txBody>
      </p:sp>
    </p:spTree>
    <p:extLst>
      <p:ext uri="{BB962C8B-B14F-4D97-AF65-F5344CB8AC3E}">
        <p14:creationId xmlns:p14="http://schemas.microsoft.com/office/powerpoint/2010/main" val="289910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90600" y="154633"/>
            <a:ext cx="6705600" cy="457200"/>
          </a:xfrm>
        </p:spPr>
        <p:txBody>
          <a:bodyPr/>
          <a:lstStyle/>
          <a:p>
            <a:r>
              <a:rPr lang="en-US" dirty="0" smtClean="0"/>
              <a:t>Showing the Stored Spatiotemporal “Moments”</a:t>
            </a:r>
            <a:endParaRPr lang="en-US" dirty="0"/>
          </a:p>
        </p:txBody>
      </p:sp>
      <p:pic>
        <p:nvPicPr>
          <p:cNvPr id="9" name="daria_bend_likelihood_callouts_L1_L2_mom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838200"/>
            <a:ext cx="4677198" cy="5791200"/>
          </a:xfrm>
          <a:prstGeom prst="rect">
            <a:avLst/>
          </a:prstGeom>
        </p:spPr>
      </p:pic>
      <p:sp>
        <p:nvSpPr>
          <p:cNvPr id="11" name="Text Box 2770"/>
          <p:cNvSpPr txBox="1">
            <a:spLocks noChangeArrowheads="1"/>
          </p:cNvSpPr>
          <p:nvPr/>
        </p:nvSpPr>
        <p:spPr bwMode="auto">
          <a:xfrm>
            <a:off x="304800" y="4495800"/>
            <a:ext cx="1752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Pictures of the actual spatiotemporal moments</a:t>
            </a:r>
          </a:p>
        </p:txBody>
      </p:sp>
      <p:sp>
        <p:nvSpPr>
          <p:cNvPr id="12" name="Text Box 2770"/>
          <p:cNvSpPr txBox="1">
            <a:spLocks noChangeArrowheads="1"/>
          </p:cNvSpPr>
          <p:nvPr/>
        </p:nvSpPr>
        <p:spPr bwMode="auto">
          <a:xfrm>
            <a:off x="304800" y="1600200"/>
            <a:ext cx="1752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The L2 moments have twice the time constant</a:t>
            </a:r>
          </a:p>
        </p:txBody>
      </p:sp>
    </p:spTree>
    <p:extLst>
      <p:ext uri="{BB962C8B-B14F-4D97-AF65-F5344CB8AC3E}">
        <p14:creationId xmlns:p14="http://schemas.microsoft.com/office/powerpoint/2010/main" val="7680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Box 2770"/>
          <p:cNvSpPr txBox="1">
            <a:spLocks noChangeArrowheads="1"/>
          </p:cNvSpPr>
          <p:nvPr/>
        </p:nvSpPr>
        <p:spPr bwMode="auto">
          <a:xfrm>
            <a:off x="685800" y="1219200"/>
            <a:ext cx="3505200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30188" indent="-230188" fontAlgn="base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Sparse Distributed Representations allow fixed learning (storing) of new items, retrieval of spatiotemporally best-matching item from memory, and belief update as the number of stored items grows.</a:t>
            </a:r>
            <a:endParaRPr lang="en-US" sz="1600" dirty="0" smtClean="0">
              <a:solidFill>
                <a:schemeClr val="bg1"/>
              </a:solidFill>
              <a:latin typeface="Calibri"/>
            </a:endParaRPr>
          </a:p>
          <a:p>
            <a:pPr marL="230188" indent="-230188" fontAlgn="base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Machine parallelism introduces the need to move data and thus increases power use</a:t>
            </a:r>
            <a:endParaRPr lang="en-US" sz="1600" dirty="0" smtClean="0">
              <a:solidFill>
                <a:schemeClr val="bg1"/>
              </a:solidFill>
              <a:latin typeface="Calibri"/>
            </a:endParaRPr>
          </a:p>
          <a:p>
            <a:pPr marL="230188" indent="-230188" fontAlgn="base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SDR (algorithmic parallelism) is more important than machine parallelism for making computation faster and more power efficient</a:t>
            </a:r>
          </a:p>
          <a:p>
            <a:pPr marL="230188" indent="-230188" fontAlgn="base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First reported results of SDR applied to benchmark video event recognition, and of hierarchical SDR. (Weizmann)</a:t>
            </a:r>
          </a:p>
        </p:txBody>
      </p:sp>
      <p:pic>
        <p:nvPicPr>
          <p:cNvPr id="2" name="movie_CodesShadingWeights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1219200"/>
            <a:ext cx="4433888" cy="44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Machine Parallelism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1066800" y="2218765"/>
            <a:ext cx="1985818" cy="1237129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86200" y="1143000"/>
            <a:ext cx="1066799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886200" y="1761565"/>
            <a:ext cx="1066799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86200" y="2380129"/>
            <a:ext cx="1066799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886200" y="2963872"/>
            <a:ext cx="1066799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86200" y="3587144"/>
            <a:ext cx="1066799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86200" y="4200652"/>
            <a:ext cx="1066799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>
            <a:stCxn id="2" idx="6"/>
            <a:endCxn id="6" idx="2"/>
          </p:cNvCxnSpPr>
          <p:nvPr/>
        </p:nvCxnSpPr>
        <p:spPr>
          <a:xfrm flipV="1">
            <a:off x="3052618" y="1371600"/>
            <a:ext cx="833582" cy="14657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6"/>
            <a:endCxn id="7" idx="2"/>
          </p:cNvCxnSpPr>
          <p:nvPr/>
        </p:nvCxnSpPr>
        <p:spPr>
          <a:xfrm flipV="1">
            <a:off x="3052618" y="1990165"/>
            <a:ext cx="833582" cy="8471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6"/>
            <a:endCxn id="8" idx="2"/>
          </p:cNvCxnSpPr>
          <p:nvPr/>
        </p:nvCxnSpPr>
        <p:spPr>
          <a:xfrm flipV="1">
            <a:off x="3052618" y="2608729"/>
            <a:ext cx="833582" cy="2286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" idx="6"/>
            <a:endCxn id="9" idx="2"/>
          </p:cNvCxnSpPr>
          <p:nvPr/>
        </p:nvCxnSpPr>
        <p:spPr>
          <a:xfrm>
            <a:off x="3052618" y="2837330"/>
            <a:ext cx="833582" cy="3551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" idx="6"/>
            <a:endCxn id="11" idx="2"/>
          </p:cNvCxnSpPr>
          <p:nvPr/>
        </p:nvCxnSpPr>
        <p:spPr>
          <a:xfrm>
            <a:off x="3052618" y="2837330"/>
            <a:ext cx="833582" cy="9784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" idx="6"/>
            <a:endCxn id="12" idx="2"/>
          </p:cNvCxnSpPr>
          <p:nvPr/>
        </p:nvCxnSpPr>
        <p:spPr>
          <a:xfrm>
            <a:off x="3052618" y="2837330"/>
            <a:ext cx="833582" cy="15919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634182" y="2218765"/>
            <a:ext cx="1985818" cy="1237129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>
            <a:stCxn id="6" idx="6"/>
            <a:endCxn id="29" idx="2"/>
          </p:cNvCxnSpPr>
          <p:nvPr/>
        </p:nvCxnSpPr>
        <p:spPr>
          <a:xfrm>
            <a:off x="4952999" y="1371600"/>
            <a:ext cx="681183" cy="14657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6"/>
            <a:endCxn id="29" idx="2"/>
          </p:cNvCxnSpPr>
          <p:nvPr/>
        </p:nvCxnSpPr>
        <p:spPr>
          <a:xfrm>
            <a:off x="4952999" y="1990165"/>
            <a:ext cx="681183" cy="8471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6"/>
            <a:endCxn id="29" idx="2"/>
          </p:cNvCxnSpPr>
          <p:nvPr/>
        </p:nvCxnSpPr>
        <p:spPr>
          <a:xfrm>
            <a:off x="4952999" y="2608729"/>
            <a:ext cx="681183" cy="2286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9" idx="2"/>
          </p:cNvCxnSpPr>
          <p:nvPr/>
        </p:nvCxnSpPr>
        <p:spPr>
          <a:xfrm flipV="1">
            <a:off x="4952999" y="2837330"/>
            <a:ext cx="681183" cy="3551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1" idx="6"/>
            <a:endCxn id="29" idx="2"/>
          </p:cNvCxnSpPr>
          <p:nvPr/>
        </p:nvCxnSpPr>
        <p:spPr>
          <a:xfrm flipV="1">
            <a:off x="4952999" y="2837330"/>
            <a:ext cx="681183" cy="9784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29" idx="2"/>
          </p:cNvCxnSpPr>
          <p:nvPr/>
        </p:nvCxnSpPr>
        <p:spPr>
          <a:xfrm flipV="1">
            <a:off x="4952999" y="2837330"/>
            <a:ext cx="681183" cy="15919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676400" y="27118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286000" y="27118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248400" y="27118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858000" y="27118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038600" y="12640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572000" y="12640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4038600" y="18736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572000" y="18736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038600" y="24832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4572000" y="24832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038600" y="30928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572000" y="30928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038600" y="37024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572000" y="37024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038600" y="43120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572000" y="4312024"/>
            <a:ext cx="228600" cy="228600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0" name="Text Box 2770"/>
          <p:cNvSpPr txBox="1">
            <a:spLocks noChangeArrowheads="1"/>
          </p:cNvSpPr>
          <p:nvPr/>
        </p:nvSpPr>
        <p:spPr bwMode="auto">
          <a:xfrm>
            <a:off x="1143000" y="1797424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ts val="6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Whole Problem</a:t>
            </a:r>
            <a:endParaRPr lang="en-US" dirty="0" smtClean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2" name="Text Box 2770"/>
          <p:cNvSpPr txBox="1">
            <a:spLocks noChangeArrowheads="1"/>
          </p:cNvSpPr>
          <p:nvPr/>
        </p:nvSpPr>
        <p:spPr bwMode="auto">
          <a:xfrm>
            <a:off x="5867400" y="1797424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ts val="6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Whole Answer</a:t>
            </a:r>
            <a:endParaRPr lang="en-US" dirty="0" smtClean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5069372"/>
            <a:ext cx="434340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achine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parallelism per se induces the need for moving data, not just between the processor and memory of any single node, but between nodes, or in other words over macroscopic distances.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543550" y="4531585"/>
            <a:ext cx="3695700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The technique of </a:t>
            </a:r>
            <a:r>
              <a:rPr lang="en-US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shared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tied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parameters (underlying computing average gradients), essential to making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ConvNet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learning tractable, intrinsically introduces the need for moving large amounts of data.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3334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3333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3334 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3333 2.22222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2916 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3.33333E-6 L -0.02917 3.33333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2916 4.4444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4.44444E-6 L -0.02917 4.44444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02916 -4.4444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4.44444E-6 L -0.02917 -4.44444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2916 -3.33333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3.33333E-6 L -0.02917 -3.33333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2916 -2.22222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2.22222E-6 L -0.02917 -2.22222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2916 -1.1111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0.02917 -1.11111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1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3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4724400" y="3581400"/>
            <a:ext cx="4038600" cy="2819400"/>
            <a:chOff x="3962400" y="3429000"/>
            <a:chExt cx="4038600" cy="2819400"/>
          </a:xfrm>
        </p:grpSpPr>
        <p:sp>
          <p:nvSpPr>
            <p:cNvPr id="69" name="Rounded Rectangle 68"/>
            <p:cNvSpPr/>
            <p:nvPr/>
          </p:nvSpPr>
          <p:spPr>
            <a:xfrm>
              <a:off x="3962400" y="3429000"/>
              <a:ext cx="4038600" cy="2819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4648200" y="4191000"/>
              <a:ext cx="1828800" cy="304800"/>
              <a:chOff x="5791200" y="3657600"/>
              <a:chExt cx="1828800" cy="30480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791200" y="3657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4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096000" y="3657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7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400800" y="3657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705600" y="3657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8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010400" y="3657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4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315200" y="36576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5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8" name="Text Box 2770"/>
            <p:cNvSpPr txBox="1">
              <a:spLocks noChangeArrowheads="1"/>
            </p:cNvSpPr>
            <p:nvPr/>
          </p:nvSpPr>
          <p:spPr bwMode="auto">
            <a:xfrm>
              <a:off x="4953000" y="3505200"/>
              <a:ext cx="23114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15888" indent="-115888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fontAlgn="base">
                <a:spcBef>
                  <a:spcPts val="60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chemeClr val="bg1"/>
                  </a:solidFill>
                  <a:latin typeface="Calibri"/>
                  <a:sym typeface="Symbol" panose="05050102010706020507" pitchFamily="18" charset="2"/>
                </a:rPr>
                <a:t>Localist Representation</a:t>
              </a:r>
              <a:endParaRPr lang="en-US" sz="1600" dirty="0" smtClean="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33496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Sparse Distributed Representation vs. Localist Representation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 Box 2770"/>
          <p:cNvSpPr txBox="1">
            <a:spLocks noChangeArrowheads="1"/>
          </p:cNvSpPr>
          <p:nvPr/>
        </p:nvSpPr>
        <p:spPr bwMode="auto">
          <a:xfrm>
            <a:off x="609600" y="2886670"/>
            <a:ext cx="350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35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A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 Single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 atomic operation updates the states of 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more than one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 represented item</a:t>
            </a:r>
          </a:p>
        </p:txBody>
      </p:sp>
      <p:cxnSp>
        <p:nvCxnSpPr>
          <p:cNvPr id="67" name="Straight Arrow Connector 66"/>
          <p:cNvCxnSpPr>
            <a:stCxn id="55" idx="2"/>
            <a:endCxn id="61" idx="0"/>
          </p:cNvCxnSpPr>
          <p:nvPr/>
        </p:nvCxnSpPr>
        <p:spPr>
          <a:xfrm>
            <a:off x="6477000" y="4648200"/>
            <a:ext cx="0" cy="1066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410200" y="5715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715000" y="5715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019800" y="5715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324600" y="5715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629400" y="5715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934200" y="5715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Text Box 2770"/>
          <p:cNvSpPr txBox="1">
            <a:spLocks noChangeArrowheads="1"/>
          </p:cNvSpPr>
          <p:nvPr/>
        </p:nvSpPr>
        <p:spPr bwMode="auto">
          <a:xfrm>
            <a:off x="6553200" y="5026223"/>
            <a:ext cx="1981200" cy="3077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35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Atomic operation = “+1”</a:t>
            </a:r>
          </a:p>
        </p:txBody>
      </p:sp>
      <p:sp>
        <p:nvSpPr>
          <p:cNvPr id="44" name="Text Box 2770"/>
          <p:cNvSpPr txBox="1">
            <a:spLocks noChangeArrowheads="1"/>
          </p:cNvSpPr>
          <p:nvPr/>
        </p:nvSpPr>
        <p:spPr bwMode="auto">
          <a:xfrm>
            <a:off x="838200" y="920234"/>
            <a:ext cx="274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ts val="6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Distributed Representation</a:t>
            </a:r>
            <a:endParaRPr lang="en-US" dirty="0" smtClean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Text Box 2770"/>
          <p:cNvSpPr txBox="1">
            <a:spLocks noChangeArrowheads="1"/>
          </p:cNvSpPr>
          <p:nvPr/>
        </p:nvSpPr>
        <p:spPr bwMode="auto">
          <a:xfrm>
            <a:off x="466545" y="5096470"/>
            <a:ext cx="354977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ts val="6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NOTE: Sparse distributed representations </a:t>
            </a:r>
            <a:r>
              <a:rPr lang="en-US" b="1" dirty="0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≠</a:t>
            </a:r>
            <a:r>
              <a:rPr lang="en-US" dirty="0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 Sparse Coding concept (</a:t>
            </a:r>
            <a:r>
              <a:rPr lang="en-US" dirty="0" err="1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Olshausen</a:t>
            </a:r>
            <a:r>
              <a:rPr lang="en-US" dirty="0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 &amp; Field, 1996)</a:t>
            </a:r>
            <a:endParaRPr lang="en-US" dirty="0" smtClean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6" name="Text Box 2770"/>
          <p:cNvSpPr txBox="1">
            <a:spLocks noChangeArrowheads="1"/>
          </p:cNvSpPr>
          <p:nvPr/>
        </p:nvSpPr>
        <p:spPr bwMode="auto">
          <a:xfrm>
            <a:off x="5105400" y="2590800"/>
            <a:ext cx="3429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35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A</a:t>
            </a:r>
            <a:r>
              <a:rPr lang="en-US" sz="1400" i="1" dirty="0" smtClean="0">
                <a:solidFill>
                  <a:schemeClr val="bg1"/>
                </a:solidFill>
                <a:latin typeface="Calibri"/>
              </a:rPr>
              <a:t> Single</a:t>
            </a: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/>
              </a:rPr>
              <a:t>algorithmic step </a:t>
            </a: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(atomic operation) updates the state of </a:t>
            </a:r>
            <a:r>
              <a:rPr lang="en-US" sz="1400" i="1" dirty="0" smtClean="0">
                <a:solidFill>
                  <a:schemeClr val="bg1"/>
                </a:solidFill>
                <a:latin typeface="Calibri"/>
              </a:rPr>
              <a:t>only one</a:t>
            </a: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 represented item</a:t>
            </a:r>
          </a:p>
        </p:txBody>
      </p:sp>
      <p:sp>
        <p:nvSpPr>
          <p:cNvPr id="26" name="Text Box 2770"/>
          <p:cNvSpPr txBox="1">
            <a:spLocks noChangeArrowheads="1"/>
          </p:cNvSpPr>
          <p:nvPr/>
        </p:nvSpPr>
        <p:spPr bwMode="auto">
          <a:xfrm>
            <a:off x="5105400" y="1457980"/>
            <a:ext cx="342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35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Each represented item is represented by a unique unit.</a:t>
            </a:r>
          </a:p>
        </p:txBody>
      </p:sp>
      <p:sp>
        <p:nvSpPr>
          <p:cNvPr id="27" name="Text Box 2770"/>
          <p:cNvSpPr txBox="1">
            <a:spLocks noChangeArrowheads="1"/>
          </p:cNvSpPr>
          <p:nvPr/>
        </p:nvSpPr>
        <p:spPr bwMode="auto">
          <a:xfrm>
            <a:off x="609600" y="1466491"/>
            <a:ext cx="3505200" cy="10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35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Each represented item is represented by a set of coactive units.</a:t>
            </a:r>
          </a:p>
          <a:p>
            <a:pPr marL="285750" indent="-285750" fontAlgn="base">
              <a:spcBef>
                <a:spcPct val="35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Every representational unit participates in the representations of multiple items.</a:t>
            </a:r>
          </a:p>
        </p:txBody>
      </p:sp>
      <p:sp>
        <p:nvSpPr>
          <p:cNvPr id="28" name="Text Box 2770"/>
          <p:cNvSpPr txBox="1">
            <a:spLocks noChangeArrowheads="1"/>
          </p:cNvSpPr>
          <p:nvPr/>
        </p:nvSpPr>
        <p:spPr bwMode="auto">
          <a:xfrm>
            <a:off x="5562600" y="1109246"/>
            <a:ext cx="274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ts val="6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  <a:sym typeface="Symbol" panose="05050102010706020507" pitchFamily="18" charset="2"/>
              </a:rPr>
              <a:t>Localist Representation</a:t>
            </a:r>
            <a:endParaRPr lang="en-US" dirty="0" smtClean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3" grpId="0" animBg="1"/>
      <p:bldP spid="64" grpId="0" animBg="1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Sparse Distributed Representation (SDR)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371600" y="3008015"/>
            <a:ext cx="4267200" cy="949677"/>
          </a:xfrm>
          <a:prstGeom prst="roundRect">
            <a:avLst>
              <a:gd name="adj" fmla="val 16667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FF3300"/>
            </a:solidFill>
            <a:prstDash val="lg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5" name="AutoShape 79"/>
          <p:cNvSpPr>
            <a:spLocks noChangeArrowheads="1"/>
          </p:cNvSpPr>
          <p:nvPr/>
        </p:nvSpPr>
        <p:spPr bwMode="auto">
          <a:xfrm>
            <a:off x="2893125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0</a:t>
            </a:r>
          </a:p>
        </p:txBody>
      </p:sp>
      <p:sp>
        <p:nvSpPr>
          <p:cNvPr id="86" name="AutoShape 80"/>
          <p:cNvSpPr>
            <a:spLocks noChangeArrowheads="1"/>
          </p:cNvSpPr>
          <p:nvPr/>
        </p:nvSpPr>
        <p:spPr bwMode="auto">
          <a:xfrm>
            <a:off x="3084460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1</a:t>
            </a:r>
          </a:p>
        </p:txBody>
      </p:sp>
      <p:sp>
        <p:nvSpPr>
          <p:cNvPr id="87" name="AutoShape 81"/>
          <p:cNvSpPr>
            <a:spLocks noChangeArrowheads="1"/>
          </p:cNvSpPr>
          <p:nvPr/>
        </p:nvSpPr>
        <p:spPr bwMode="auto">
          <a:xfrm>
            <a:off x="3275794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2</a:t>
            </a:r>
          </a:p>
        </p:txBody>
      </p:sp>
      <p:sp>
        <p:nvSpPr>
          <p:cNvPr id="88" name="AutoShape 85"/>
          <p:cNvSpPr>
            <a:spLocks noChangeArrowheads="1"/>
          </p:cNvSpPr>
          <p:nvPr/>
        </p:nvSpPr>
        <p:spPr bwMode="auto">
          <a:xfrm>
            <a:off x="3558566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0</a:t>
            </a:r>
          </a:p>
        </p:txBody>
      </p:sp>
      <p:sp>
        <p:nvSpPr>
          <p:cNvPr id="89" name="AutoShape 86"/>
          <p:cNvSpPr>
            <a:spLocks noChangeArrowheads="1"/>
          </p:cNvSpPr>
          <p:nvPr/>
        </p:nvSpPr>
        <p:spPr bwMode="auto">
          <a:xfrm>
            <a:off x="3748598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</a:t>
            </a:r>
          </a:p>
        </p:txBody>
      </p:sp>
      <p:sp>
        <p:nvSpPr>
          <p:cNvPr id="90" name="AutoShape 87"/>
          <p:cNvSpPr>
            <a:spLocks noChangeArrowheads="1"/>
          </p:cNvSpPr>
          <p:nvPr/>
        </p:nvSpPr>
        <p:spPr bwMode="auto">
          <a:xfrm>
            <a:off x="3938630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2</a:t>
            </a:r>
          </a:p>
        </p:txBody>
      </p:sp>
      <p:sp>
        <p:nvSpPr>
          <p:cNvPr id="91" name="AutoShape 91"/>
          <p:cNvSpPr>
            <a:spLocks noChangeArrowheads="1"/>
          </p:cNvSpPr>
          <p:nvPr/>
        </p:nvSpPr>
        <p:spPr bwMode="auto">
          <a:xfrm>
            <a:off x="4230188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0</a:t>
            </a:r>
          </a:p>
        </p:txBody>
      </p:sp>
      <p:sp>
        <p:nvSpPr>
          <p:cNvPr id="92" name="AutoShape 92"/>
          <p:cNvSpPr>
            <a:spLocks noChangeArrowheads="1"/>
          </p:cNvSpPr>
          <p:nvPr/>
        </p:nvSpPr>
        <p:spPr bwMode="auto">
          <a:xfrm>
            <a:off x="4412569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</a:t>
            </a:r>
          </a:p>
        </p:txBody>
      </p:sp>
      <p:sp>
        <p:nvSpPr>
          <p:cNvPr id="93" name="AutoShape 93"/>
          <p:cNvSpPr>
            <a:spLocks noChangeArrowheads="1"/>
          </p:cNvSpPr>
          <p:nvPr/>
        </p:nvSpPr>
        <p:spPr bwMode="auto">
          <a:xfrm>
            <a:off x="4594950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2</a:t>
            </a:r>
          </a:p>
        </p:txBody>
      </p:sp>
      <p:sp>
        <p:nvSpPr>
          <p:cNvPr id="94" name="AutoShape 97"/>
          <p:cNvSpPr>
            <a:spLocks noChangeArrowheads="1"/>
          </p:cNvSpPr>
          <p:nvPr/>
        </p:nvSpPr>
        <p:spPr bwMode="auto">
          <a:xfrm>
            <a:off x="4894476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0</a:t>
            </a:r>
          </a:p>
        </p:txBody>
      </p:sp>
      <p:sp>
        <p:nvSpPr>
          <p:cNvPr id="95" name="AutoShape 98"/>
          <p:cNvSpPr>
            <a:spLocks noChangeArrowheads="1"/>
          </p:cNvSpPr>
          <p:nvPr/>
        </p:nvSpPr>
        <p:spPr bwMode="auto">
          <a:xfrm>
            <a:off x="5080682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</a:t>
            </a:r>
          </a:p>
        </p:txBody>
      </p:sp>
      <p:sp>
        <p:nvSpPr>
          <p:cNvPr id="96" name="AutoShape 99"/>
          <p:cNvSpPr>
            <a:spLocks noChangeArrowheads="1"/>
          </p:cNvSpPr>
          <p:nvPr/>
        </p:nvSpPr>
        <p:spPr bwMode="auto">
          <a:xfrm>
            <a:off x="5266888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2</a:t>
            </a:r>
          </a:p>
        </p:txBody>
      </p:sp>
      <p:grpSp>
        <p:nvGrpSpPr>
          <p:cNvPr id="187" name="Group 255"/>
          <p:cNvGrpSpPr>
            <a:grpSpLocks/>
          </p:cNvGrpSpPr>
          <p:nvPr/>
        </p:nvGrpSpPr>
        <p:grpSpPr bwMode="auto">
          <a:xfrm>
            <a:off x="2866224" y="3187298"/>
            <a:ext cx="635554" cy="672954"/>
            <a:chOff x="2109" y="528"/>
            <a:chExt cx="2547" cy="3168"/>
          </a:xfrm>
        </p:grpSpPr>
        <p:sp>
          <p:nvSpPr>
            <p:cNvPr id="433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34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35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36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197" name="Group 255"/>
          <p:cNvGrpSpPr>
            <a:grpSpLocks/>
          </p:cNvGrpSpPr>
          <p:nvPr/>
        </p:nvGrpSpPr>
        <p:grpSpPr bwMode="auto">
          <a:xfrm>
            <a:off x="3537642" y="3184330"/>
            <a:ext cx="635554" cy="672954"/>
            <a:chOff x="2109" y="528"/>
            <a:chExt cx="2547" cy="3168"/>
          </a:xfrm>
        </p:grpSpPr>
        <p:sp>
          <p:nvSpPr>
            <p:cNvPr id="421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22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23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24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198" name="Group 255"/>
          <p:cNvGrpSpPr>
            <a:grpSpLocks/>
          </p:cNvGrpSpPr>
          <p:nvPr/>
        </p:nvGrpSpPr>
        <p:grpSpPr bwMode="auto">
          <a:xfrm>
            <a:off x="4201924" y="3184601"/>
            <a:ext cx="635554" cy="672954"/>
            <a:chOff x="2109" y="528"/>
            <a:chExt cx="2547" cy="3168"/>
          </a:xfrm>
        </p:grpSpPr>
        <p:sp>
          <p:nvSpPr>
            <p:cNvPr id="417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8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9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20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199" name="Group 255"/>
          <p:cNvGrpSpPr>
            <a:grpSpLocks/>
          </p:cNvGrpSpPr>
          <p:nvPr/>
        </p:nvGrpSpPr>
        <p:grpSpPr bwMode="auto">
          <a:xfrm>
            <a:off x="4869218" y="3184330"/>
            <a:ext cx="635554" cy="672954"/>
            <a:chOff x="2109" y="528"/>
            <a:chExt cx="2547" cy="3168"/>
          </a:xfrm>
        </p:grpSpPr>
        <p:sp>
          <p:nvSpPr>
            <p:cNvPr id="413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4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5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6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215" name="AutoShape 79"/>
          <p:cNvSpPr>
            <a:spLocks noChangeArrowheads="1"/>
          </p:cNvSpPr>
          <p:nvPr/>
        </p:nvSpPr>
        <p:spPr bwMode="auto">
          <a:xfrm>
            <a:off x="2215844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0</a:t>
            </a:r>
          </a:p>
        </p:txBody>
      </p:sp>
      <p:sp>
        <p:nvSpPr>
          <p:cNvPr id="216" name="AutoShape 80"/>
          <p:cNvSpPr>
            <a:spLocks noChangeArrowheads="1"/>
          </p:cNvSpPr>
          <p:nvPr/>
        </p:nvSpPr>
        <p:spPr bwMode="auto">
          <a:xfrm>
            <a:off x="2407179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</a:t>
            </a:r>
          </a:p>
        </p:txBody>
      </p:sp>
      <p:sp>
        <p:nvSpPr>
          <p:cNvPr id="217" name="AutoShape 81"/>
          <p:cNvSpPr>
            <a:spLocks noChangeArrowheads="1"/>
          </p:cNvSpPr>
          <p:nvPr/>
        </p:nvSpPr>
        <p:spPr bwMode="auto">
          <a:xfrm>
            <a:off x="2598513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2</a:t>
            </a:r>
          </a:p>
        </p:txBody>
      </p:sp>
      <p:sp>
        <p:nvSpPr>
          <p:cNvPr id="254" name="AutoShape 79"/>
          <p:cNvSpPr>
            <a:spLocks noChangeArrowheads="1"/>
          </p:cNvSpPr>
          <p:nvPr/>
        </p:nvSpPr>
        <p:spPr bwMode="auto">
          <a:xfrm>
            <a:off x="1547644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0</a:t>
            </a:r>
          </a:p>
        </p:txBody>
      </p:sp>
      <p:sp>
        <p:nvSpPr>
          <p:cNvPr id="255" name="AutoShape 80"/>
          <p:cNvSpPr>
            <a:spLocks noChangeArrowheads="1"/>
          </p:cNvSpPr>
          <p:nvPr/>
        </p:nvSpPr>
        <p:spPr bwMode="auto">
          <a:xfrm>
            <a:off x="1741502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1</a:t>
            </a:r>
          </a:p>
        </p:txBody>
      </p:sp>
      <p:sp>
        <p:nvSpPr>
          <p:cNvPr id="256" name="AutoShape 81"/>
          <p:cNvSpPr>
            <a:spLocks noChangeArrowheads="1"/>
          </p:cNvSpPr>
          <p:nvPr/>
        </p:nvSpPr>
        <p:spPr bwMode="auto">
          <a:xfrm>
            <a:off x="1935359" y="3422832"/>
            <a:ext cx="181702" cy="235534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2</a:t>
            </a: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2043029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0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2294860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</a:t>
            </a: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2561038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2</a:t>
            </a: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2825619" y="4774460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3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4153313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8</a:t>
            </a: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4684073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10</a:t>
            </a: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4417896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9</a:t>
            </a:r>
          </a:p>
        </p:txBody>
      </p: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4950249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11</a:t>
            </a:r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3091796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4</a:t>
            </a: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3356379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5</a:t>
            </a:r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3622555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6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887138" y="4770731"/>
            <a:ext cx="153011" cy="1345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7</a:t>
            </a:r>
          </a:p>
        </p:txBody>
      </p:sp>
      <p:grpSp>
        <p:nvGrpSpPr>
          <p:cNvPr id="196" name="Group 195"/>
          <p:cNvGrpSpPr/>
          <p:nvPr/>
        </p:nvGrpSpPr>
        <p:grpSpPr>
          <a:xfrm>
            <a:off x="1638495" y="3664967"/>
            <a:ext cx="3719244" cy="1116093"/>
            <a:chOff x="1638495" y="4063006"/>
            <a:chExt cx="3719244" cy="1457491"/>
          </a:xfrm>
        </p:grpSpPr>
        <p:cxnSp>
          <p:nvCxnSpPr>
            <p:cNvPr id="23" name="AutoShape 16"/>
            <p:cNvCxnSpPr>
              <a:cxnSpLocks noChangeShapeType="1"/>
              <a:stCxn id="10" idx="0"/>
              <a:endCxn id="85" idx="3"/>
            </p:cNvCxnSpPr>
            <p:nvPr/>
          </p:nvCxnSpPr>
          <p:spPr bwMode="auto">
            <a:xfrm flipV="1">
              <a:off x="2119535" y="4063006"/>
              <a:ext cx="86444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17"/>
            <p:cNvCxnSpPr>
              <a:cxnSpLocks noChangeShapeType="1"/>
              <a:stCxn id="10" idx="0"/>
              <a:endCxn id="86" idx="3"/>
            </p:cNvCxnSpPr>
            <p:nvPr/>
          </p:nvCxnSpPr>
          <p:spPr bwMode="auto">
            <a:xfrm flipV="1">
              <a:off x="2119535" y="4063006"/>
              <a:ext cx="105577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AutoShape 18"/>
            <p:cNvCxnSpPr>
              <a:cxnSpLocks noChangeShapeType="1"/>
              <a:stCxn id="10" idx="0"/>
              <a:endCxn id="87" idx="3"/>
            </p:cNvCxnSpPr>
            <p:nvPr/>
          </p:nvCxnSpPr>
          <p:spPr bwMode="auto">
            <a:xfrm flipV="1">
              <a:off x="2119535" y="4063006"/>
              <a:ext cx="124711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AutoShape 19"/>
            <p:cNvCxnSpPr>
              <a:cxnSpLocks noChangeShapeType="1"/>
              <a:stCxn id="10" idx="0"/>
              <a:endCxn id="88" idx="3"/>
            </p:cNvCxnSpPr>
            <p:nvPr/>
          </p:nvCxnSpPr>
          <p:spPr bwMode="auto">
            <a:xfrm flipV="1">
              <a:off x="2119535" y="4063006"/>
              <a:ext cx="152988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AutoShape 20"/>
            <p:cNvCxnSpPr>
              <a:cxnSpLocks noChangeShapeType="1"/>
              <a:stCxn id="10" idx="0"/>
              <a:endCxn id="89" idx="3"/>
            </p:cNvCxnSpPr>
            <p:nvPr/>
          </p:nvCxnSpPr>
          <p:spPr bwMode="auto">
            <a:xfrm flipV="1">
              <a:off x="2119535" y="4063006"/>
              <a:ext cx="171991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AutoShape 21"/>
            <p:cNvCxnSpPr>
              <a:cxnSpLocks noChangeShapeType="1"/>
              <a:stCxn id="10" idx="0"/>
              <a:endCxn id="90" idx="3"/>
            </p:cNvCxnSpPr>
            <p:nvPr/>
          </p:nvCxnSpPr>
          <p:spPr bwMode="auto">
            <a:xfrm flipV="1">
              <a:off x="2119535" y="4063006"/>
              <a:ext cx="190994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AutoShape 22"/>
            <p:cNvCxnSpPr>
              <a:cxnSpLocks noChangeShapeType="1"/>
              <a:stCxn id="10" idx="0"/>
              <a:endCxn id="91" idx="3"/>
            </p:cNvCxnSpPr>
            <p:nvPr/>
          </p:nvCxnSpPr>
          <p:spPr bwMode="auto">
            <a:xfrm flipV="1">
              <a:off x="2119535" y="4063006"/>
              <a:ext cx="220150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AutoShape 23"/>
            <p:cNvCxnSpPr>
              <a:cxnSpLocks noChangeShapeType="1"/>
              <a:stCxn id="10" idx="0"/>
              <a:endCxn id="92" idx="3"/>
            </p:cNvCxnSpPr>
            <p:nvPr/>
          </p:nvCxnSpPr>
          <p:spPr bwMode="auto">
            <a:xfrm flipV="1">
              <a:off x="2119535" y="4063006"/>
              <a:ext cx="238388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AutoShape 24"/>
            <p:cNvCxnSpPr>
              <a:cxnSpLocks noChangeShapeType="1"/>
              <a:stCxn id="10" idx="0"/>
              <a:endCxn id="93" idx="3"/>
            </p:cNvCxnSpPr>
            <p:nvPr/>
          </p:nvCxnSpPr>
          <p:spPr bwMode="auto">
            <a:xfrm flipV="1">
              <a:off x="2119535" y="4063006"/>
              <a:ext cx="256626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AutoShape 25"/>
            <p:cNvCxnSpPr>
              <a:cxnSpLocks noChangeShapeType="1"/>
              <a:stCxn id="10" idx="0"/>
              <a:endCxn id="94" idx="3"/>
            </p:cNvCxnSpPr>
            <p:nvPr/>
          </p:nvCxnSpPr>
          <p:spPr bwMode="auto">
            <a:xfrm flipV="1">
              <a:off x="2119535" y="4063006"/>
              <a:ext cx="286579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AutoShape 26"/>
            <p:cNvCxnSpPr>
              <a:cxnSpLocks noChangeShapeType="1"/>
              <a:stCxn id="10" idx="0"/>
              <a:endCxn id="95" idx="3"/>
            </p:cNvCxnSpPr>
            <p:nvPr/>
          </p:nvCxnSpPr>
          <p:spPr bwMode="auto">
            <a:xfrm flipV="1">
              <a:off x="2119535" y="4063006"/>
              <a:ext cx="305199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AutoShape 27"/>
            <p:cNvCxnSpPr>
              <a:cxnSpLocks noChangeShapeType="1"/>
              <a:stCxn id="10" idx="0"/>
              <a:endCxn id="96" idx="3"/>
            </p:cNvCxnSpPr>
            <p:nvPr/>
          </p:nvCxnSpPr>
          <p:spPr bwMode="auto">
            <a:xfrm flipV="1">
              <a:off x="2119535" y="4063006"/>
              <a:ext cx="323820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AutoShape 28"/>
            <p:cNvCxnSpPr>
              <a:cxnSpLocks noChangeShapeType="1"/>
              <a:stCxn id="20" idx="0"/>
              <a:endCxn id="85" idx="3"/>
            </p:cNvCxnSpPr>
            <p:nvPr/>
          </p:nvCxnSpPr>
          <p:spPr bwMode="auto">
            <a:xfrm flipH="1" flipV="1">
              <a:off x="2983976" y="4063007"/>
              <a:ext cx="44890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AutoShape 29"/>
            <p:cNvCxnSpPr>
              <a:cxnSpLocks noChangeShapeType="1"/>
              <a:stCxn id="20" idx="0"/>
              <a:endCxn id="86" idx="3"/>
            </p:cNvCxnSpPr>
            <p:nvPr/>
          </p:nvCxnSpPr>
          <p:spPr bwMode="auto">
            <a:xfrm flipH="1" flipV="1">
              <a:off x="3175311" y="4063007"/>
              <a:ext cx="25757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AutoShape 30"/>
            <p:cNvCxnSpPr>
              <a:cxnSpLocks noChangeShapeType="1"/>
              <a:stCxn id="20" idx="0"/>
              <a:endCxn id="87" idx="3"/>
            </p:cNvCxnSpPr>
            <p:nvPr/>
          </p:nvCxnSpPr>
          <p:spPr bwMode="auto">
            <a:xfrm flipH="1" flipV="1">
              <a:off x="3366645" y="4063007"/>
              <a:ext cx="6624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AutoShape 31"/>
            <p:cNvCxnSpPr>
              <a:cxnSpLocks noChangeShapeType="1"/>
              <a:stCxn id="20" idx="0"/>
              <a:endCxn id="90" idx="3"/>
            </p:cNvCxnSpPr>
            <p:nvPr/>
          </p:nvCxnSpPr>
          <p:spPr bwMode="auto">
            <a:xfrm flipV="1">
              <a:off x="3432885" y="4063007"/>
              <a:ext cx="59659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20" idx="0"/>
              <a:endCxn id="91" idx="3"/>
            </p:cNvCxnSpPr>
            <p:nvPr/>
          </p:nvCxnSpPr>
          <p:spPr bwMode="auto">
            <a:xfrm flipV="1">
              <a:off x="3432885" y="4063008"/>
              <a:ext cx="88815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AutoShape 33"/>
            <p:cNvCxnSpPr>
              <a:cxnSpLocks noChangeShapeType="1"/>
              <a:stCxn id="20" idx="0"/>
              <a:endCxn id="92" idx="3"/>
            </p:cNvCxnSpPr>
            <p:nvPr/>
          </p:nvCxnSpPr>
          <p:spPr bwMode="auto">
            <a:xfrm flipV="1">
              <a:off x="3432885" y="4063007"/>
              <a:ext cx="107053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AutoShape 34"/>
            <p:cNvCxnSpPr>
              <a:cxnSpLocks noChangeShapeType="1"/>
              <a:stCxn id="20" idx="0"/>
              <a:endCxn id="93" idx="3"/>
            </p:cNvCxnSpPr>
            <p:nvPr/>
          </p:nvCxnSpPr>
          <p:spPr bwMode="auto">
            <a:xfrm flipV="1">
              <a:off x="3432885" y="4063007"/>
              <a:ext cx="125291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AutoShape 35"/>
            <p:cNvCxnSpPr>
              <a:cxnSpLocks noChangeShapeType="1"/>
              <a:stCxn id="20" idx="0"/>
              <a:endCxn id="94" idx="3"/>
            </p:cNvCxnSpPr>
            <p:nvPr/>
          </p:nvCxnSpPr>
          <p:spPr bwMode="auto">
            <a:xfrm flipV="1">
              <a:off x="3432885" y="4063007"/>
              <a:ext cx="155244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36"/>
            <p:cNvCxnSpPr>
              <a:cxnSpLocks noChangeShapeType="1"/>
              <a:stCxn id="20" idx="0"/>
              <a:endCxn id="95" idx="3"/>
            </p:cNvCxnSpPr>
            <p:nvPr/>
          </p:nvCxnSpPr>
          <p:spPr bwMode="auto">
            <a:xfrm flipV="1">
              <a:off x="3432885" y="4063007"/>
              <a:ext cx="173864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AutoShape 37"/>
            <p:cNvCxnSpPr>
              <a:cxnSpLocks noChangeShapeType="1"/>
              <a:stCxn id="20" idx="0"/>
              <a:endCxn id="96" idx="3"/>
            </p:cNvCxnSpPr>
            <p:nvPr/>
          </p:nvCxnSpPr>
          <p:spPr bwMode="auto">
            <a:xfrm flipV="1">
              <a:off x="3432885" y="4063008"/>
              <a:ext cx="192485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38"/>
            <p:cNvCxnSpPr>
              <a:cxnSpLocks noChangeShapeType="1"/>
              <a:stCxn id="21" idx="0"/>
              <a:endCxn id="85" idx="3"/>
            </p:cNvCxnSpPr>
            <p:nvPr/>
          </p:nvCxnSpPr>
          <p:spPr bwMode="auto">
            <a:xfrm flipH="1" flipV="1">
              <a:off x="2983976" y="4063008"/>
              <a:ext cx="71508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39"/>
            <p:cNvCxnSpPr>
              <a:cxnSpLocks noChangeShapeType="1"/>
              <a:stCxn id="21" idx="0"/>
              <a:endCxn id="86" idx="3"/>
            </p:cNvCxnSpPr>
            <p:nvPr/>
          </p:nvCxnSpPr>
          <p:spPr bwMode="auto">
            <a:xfrm flipH="1" flipV="1">
              <a:off x="3175311" y="4063008"/>
              <a:ext cx="52375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40"/>
            <p:cNvCxnSpPr>
              <a:cxnSpLocks noChangeShapeType="1"/>
              <a:stCxn id="21" idx="0"/>
              <a:endCxn id="87" idx="3"/>
            </p:cNvCxnSpPr>
            <p:nvPr/>
          </p:nvCxnSpPr>
          <p:spPr bwMode="auto">
            <a:xfrm flipH="1" flipV="1">
              <a:off x="3366645" y="4063008"/>
              <a:ext cx="33241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41"/>
            <p:cNvCxnSpPr>
              <a:cxnSpLocks noChangeShapeType="1"/>
              <a:stCxn id="21" idx="0"/>
              <a:endCxn id="88" idx="3"/>
            </p:cNvCxnSpPr>
            <p:nvPr/>
          </p:nvCxnSpPr>
          <p:spPr bwMode="auto">
            <a:xfrm flipH="1" flipV="1">
              <a:off x="3649417" y="4063008"/>
              <a:ext cx="4964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42"/>
            <p:cNvCxnSpPr>
              <a:cxnSpLocks noChangeShapeType="1"/>
              <a:stCxn id="21" idx="0"/>
              <a:endCxn id="89" idx="3"/>
            </p:cNvCxnSpPr>
            <p:nvPr/>
          </p:nvCxnSpPr>
          <p:spPr bwMode="auto">
            <a:xfrm flipV="1">
              <a:off x="3699061" y="4063008"/>
              <a:ext cx="14038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AutoShape 43"/>
            <p:cNvCxnSpPr>
              <a:cxnSpLocks noChangeShapeType="1"/>
              <a:stCxn id="21" idx="0"/>
              <a:endCxn id="90" idx="3"/>
            </p:cNvCxnSpPr>
            <p:nvPr/>
          </p:nvCxnSpPr>
          <p:spPr bwMode="auto">
            <a:xfrm flipV="1">
              <a:off x="3699061" y="4063008"/>
              <a:ext cx="33042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AutoShape 44"/>
            <p:cNvCxnSpPr>
              <a:cxnSpLocks noChangeShapeType="1"/>
              <a:stCxn id="21" idx="0"/>
              <a:endCxn id="91" idx="3"/>
            </p:cNvCxnSpPr>
            <p:nvPr/>
          </p:nvCxnSpPr>
          <p:spPr bwMode="auto">
            <a:xfrm flipV="1">
              <a:off x="3699061" y="4063008"/>
              <a:ext cx="62197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AutoShape 45"/>
            <p:cNvCxnSpPr>
              <a:cxnSpLocks noChangeShapeType="1"/>
              <a:stCxn id="21" idx="0"/>
              <a:endCxn id="92" idx="3"/>
            </p:cNvCxnSpPr>
            <p:nvPr/>
          </p:nvCxnSpPr>
          <p:spPr bwMode="auto">
            <a:xfrm flipV="1">
              <a:off x="3699061" y="4063008"/>
              <a:ext cx="80435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AutoShape 46"/>
            <p:cNvCxnSpPr>
              <a:cxnSpLocks noChangeShapeType="1"/>
              <a:stCxn id="21" idx="0"/>
              <a:endCxn id="93" idx="3"/>
            </p:cNvCxnSpPr>
            <p:nvPr/>
          </p:nvCxnSpPr>
          <p:spPr bwMode="auto">
            <a:xfrm flipV="1">
              <a:off x="3699061" y="4063008"/>
              <a:ext cx="98674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AutoShape 47"/>
            <p:cNvCxnSpPr>
              <a:cxnSpLocks noChangeShapeType="1"/>
              <a:stCxn id="21" idx="0"/>
              <a:endCxn id="94" idx="3"/>
            </p:cNvCxnSpPr>
            <p:nvPr/>
          </p:nvCxnSpPr>
          <p:spPr bwMode="auto">
            <a:xfrm flipV="1">
              <a:off x="3699061" y="4063008"/>
              <a:ext cx="128626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AutoShape 48"/>
            <p:cNvCxnSpPr>
              <a:cxnSpLocks noChangeShapeType="1"/>
              <a:stCxn id="21" idx="0"/>
              <a:endCxn id="95" idx="3"/>
            </p:cNvCxnSpPr>
            <p:nvPr/>
          </p:nvCxnSpPr>
          <p:spPr bwMode="auto">
            <a:xfrm flipV="1">
              <a:off x="3699061" y="4063008"/>
              <a:ext cx="147247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AutoShape 49"/>
            <p:cNvCxnSpPr>
              <a:cxnSpLocks noChangeShapeType="1"/>
              <a:stCxn id="21" idx="0"/>
              <a:endCxn id="96" idx="3"/>
            </p:cNvCxnSpPr>
            <p:nvPr/>
          </p:nvCxnSpPr>
          <p:spPr bwMode="auto">
            <a:xfrm flipV="1">
              <a:off x="3699061" y="4063008"/>
              <a:ext cx="165867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AutoShape 50"/>
            <p:cNvCxnSpPr>
              <a:cxnSpLocks noChangeShapeType="1"/>
              <a:stCxn id="15" idx="0"/>
              <a:endCxn id="85" idx="3"/>
            </p:cNvCxnSpPr>
            <p:nvPr/>
          </p:nvCxnSpPr>
          <p:spPr bwMode="auto">
            <a:xfrm flipH="1" flipV="1">
              <a:off x="2983976" y="4063007"/>
              <a:ext cx="124584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AutoShape 51"/>
            <p:cNvCxnSpPr>
              <a:cxnSpLocks noChangeShapeType="1"/>
              <a:stCxn id="15" idx="0"/>
              <a:endCxn id="86" idx="3"/>
            </p:cNvCxnSpPr>
            <p:nvPr/>
          </p:nvCxnSpPr>
          <p:spPr bwMode="auto">
            <a:xfrm flipH="1" flipV="1">
              <a:off x="3175311" y="4063007"/>
              <a:ext cx="105450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AutoShape 52"/>
            <p:cNvCxnSpPr>
              <a:cxnSpLocks noChangeShapeType="1"/>
              <a:stCxn id="15" idx="0"/>
              <a:endCxn id="87" idx="3"/>
            </p:cNvCxnSpPr>
            <p:nvPr/>
          </p:nvCxnSpPr>
          <p:spPr bwMode="auto">
            <a:xfrm flipH="1" flipV="1">
              <a:off x="3366645" y="4063007"/>
              <a:ext cx="86317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AutoShape 53"/>
            <p:cNvCxnSpPr>
              <a:cxnSpLocks noChangeShapeType="1"/>
              <a:stCxn id="15" idx="0"/>
              <a:endCxn id="88" idx="3"/>
            </p:cNvCxnSpPr>
            <p:nvPr/>
          </p:nvCxnSpPr>
          <p:spPr bwMode="auto">
            <a:xfrm flipH="1" flipV="1">
              <a:off x="3649417" y="4063007"/>
              <a:ext cx="58040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AutoShape 54"/>
            <p:cNvCxnSpPr>
              <a:cxnSpLocks noChangeShapeType="1"/>
              <a:stCxn id="15" idx="0"/>
              <a:endCxn id="88" idx="3"/>
            </p:cNvCxnSpPr>
            <p:nvPr/>
          </p:nvCxnSpPr>
          <p:spPr bwMode="auto">
            <a:xfrm flipH="1" flipV="1">
              <a:off x="3649417" y="4063007"/>
              <a:ext cx="58040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AutoShape 55"/>
            <p:cNvCxnSpPr>
              <a:cxnSpLocks noChangeShapeType="1"/>
              <a:stCxn id="15" idx="0"/>
              <a:endCxn id="89" idx="3"/>
            </p:cNvCxnSpPr>
            <p:nvPr/>
          </p:nvCxnSpPr>
          <p:spPr bwMode="auto">
            <a:xfrm flipH="1" flipV="1">
              <a:off x="3839449" y="4063007"/>
              <a:ext cx="39037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AutoShape 56"/>
            <p:cNvCxnSpPr>
              <a:cxnSpLocks noChangeShapeType="1"/>
              <a:stCxn id="15" idx="0"/>
              <a:endCxn id="90" idx="3"/>
            </p:cNvCxnSpPr>
            <p:nvPr/>
          </p:nvCxnSpPr>
          <p:spPr bwMode="auto">
            <a:xfrm flipH="1" flipV="1">
              <a:off x="4029481" y="4063007"/>
              <a:ext cx="20033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AutoShape 57"/>
            <p:cNvCxnSpPr>
              <a:cxnSpLocks noChangeShapeType="1"/>
              <a:stCxn id="15" idx="0"/>
              <a:endCxn id="91" idx="3"/>
            </p:cNvCxnSpPr>
            <p:nvPr/>
          </p:nvCxnSpPr>
          <p:spPr bwMode="auto">
            <a:xfrm flipV="1">
              <a:off x="4229819" y="4063007"/>
              <a:ext cx="9122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AutoShape 58"/>
            <p:cNvCxnSpPr>
              <a:cxnSpLocks noChangeShapeType="1"/>
              <a:stCxn id="15" idx="0"/>
              <a:endCxn id="92" idx="3"/>
            </p:cNvCxnSpPr>
            <p:nvPr/>
          </p:nvCxnSpPr>
          <p:spPr bwMode="auto">
            <a:xfrm flipV="1">
              <a:off x="4229819" y="4063007"/>
              <a:ext cx="27360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AutoShape 59"/>
            <p:cNvCxnSpPr>
              <a:cxnSpLocks noChangeShapeType="1"/>
              <a:stCxn id="15" idx="0"/>
              <a:endCxn id="93" idx="3"/>
            </p:cNvCxnSpPr>
            <p:nvPr/>
          </p:nvCxnSpPr>
          <p:spPr bwMode="auto">
            <a:xfrm flipV="1">
              <a:off x="4229819" y="4063007"/>
              <a:ext cx="45598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AutoShape 60"/>
            <p:cNvCxnSpPr>
              <a:cxnSpLocks noChangeShapeType="1"/>
              <a:stCxn id="15" idx="0"/>
              <a:endCxn id="94" idx="3"/>
            </p:cNvCxnSpPr>
            <p:nvPr/>
          </p:nvCxnSpPr>
          <p:spPr bwMode="auto">
            <a:xfrm flipV="1">
              <a:off x="4229819" y="4063007"/>
              <a:ext cx="75550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AutoShape 61"/>
            <p:cNvCxnSpPr>
              <a:cxnSpLocks noChangeShapeType="1"/>
              <a:stCxn id="15" idx="0"/>
              <a:endCxn id="95" idx="3"/>
            </p:cNvCxnSpPr>
            <p:nvPr/>
          </p:nvCxnSpPr>
          <p:spPr bwMode="auto">
            <a:xfrm flipV="1">
              <a:off x="4229819" y="4063007"/>
              <a:ext cx="94171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AutoShape 62"/>
            <p:cNvCxnSpPr>
              <a:cxnSpLocks noChangeShapeType="1"/>
              <a:stCxn id="15" idx="0"/>
              <a:endCxn id="96" idx="3"/>
            </p:cNvCxnSpPr>
            <p:nvPr/>
          </p:nvCxnSpPr>
          <p:spPr bwMode="auto">
            <a:xfrm flipV="1">
              <a:off x="4229819" y="4063007"/>
              <a:ext cx="112792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AutoShape 63"/>
            <p:cNvCxnSpPr>
              <a:cxnSpLocks noChangeShapeType="1"/>
              <a:stCxn id="16" idx="0"/>
              <a:endCxn id="85" idx="3"/>
            </p:cNvCxnSpPr>
            <p:nvPr/>
          </p:nvCxnSpPr>
          <p:spPr bwMode="auto">
            <a:xfrm flipH="1" flipV="1">
              <a:off x="2983976" y="4063007"/>
              <a:ext cx="177660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AutoShape 64"/>
            <p:cNvCxnSpPr>
              <a:cxnSpLocks noChangeShapeType="1"/>
              <a:stCxn id="16" idx="0"/>
              <a:endCxn id="86" idx="3"/>
            </p:cNvCxnSpPr>
            <p:nvPr/>
          </p:nvCxnSpPr>
          <p:spPr bwMode="auto">
            <a:xfrm flipH="1" flipV="1">
              <a:off x="3175311" y="4063007"/>
              <a:ext cx="158526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AutoShape 65"/>
            <p:cNvCxnSpPr>
              <a:cxnSpLocks noChangeShapeType="1"/>
              <a:stCxn id="20" idx="0"/>
              <a:endCxn id="88" idx="3"/>
            </p:cNvCxnSpPr>
            <p:nvPr/>
          </p:nvCxnSpPr>
          <p:spPr bwMode="auto">
            <a:xfrm flipV="1">
              <a:off x="3432885" y="4063008"/>
              <a:ext cx="21653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AutoShape 66"/>
            <p:cNvCxnSpPr>
              <a:cxnSpLocks noChangeShapeType="1"/>
              <a:stCxn id="16" idx="0"/>
              <a:endCxn id="87" idx="3"/>
            </p:cNvCxnSpPr>
            <p:nvPr/>
          </p:nvCxnSpPr>
          <p:spPr bwMode="auto">
            <a:xfrm flipH="1" flipV="1">
              <a:off x="3366645" y="4063007"/>
              <a:ext cx="139393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AutoShape 67"/>
            <p:cNvCxnSpPr>
              <a:cxnSpLocks noChangeShapeType="1"/>
              <a:stCxn id="16" idx="0"/>
              <a:endCxn id="88" idx="3"/>
            </p:cNvCxnSpPr>
            <p:nvPr/>
          </p:nvCxnSpPr>
          <p:spPr bwMode="auto">
            <a:xfrm flipH="1" flipV="1">
              <a:off x="3649417" y="4063007"/>
              <a:ext cx="111116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AutoShape 68"/>
            <p:cNvCxnSpPr>
              <a:cxnSpLocks noChangeShapeType="1"/>
              <a:stCxn id="16" idx="0"/>
              <a:endCxn id="89" idx="3"/>
            </p:cNvCxnSpPr>
            <p:nvPr/>
          </p:nvCxnSpPr>
          <p:spPr bwMode="auto">
            <a:xfrm flipH="1" flipV="1">
              <a:off x="3839449" y="4063007"/>
              <a:ext cx="92113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AutoShape 69"/>
            <p:cNvCxnSpPr>
              <a:cxnSpLocks noChangeShapeType="1"/>
              <a:stCxn id="16" idx="0"/>
              <a:endCxn id="90" idx="3"/>
            </p:cNvCxnSpPr>
            <p:nvPr/>
          </p:nvCxnSpPr>
          <p:spPr bwMode="auto">
            <a:xfrm flipH="1" flipV="1">
              <a:off x="4029481" y="4063007"/>
              <a:ext cx="73109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AutoShape 70"/>
            <p:cNvCxnSpPr>
              <a:cxnSpLocks noChangeShapeType="1"/>
              <a:stCxn id="16" idx="0"/>
              <a:endCxn id="91" idx="3"/>
            </p:cNvCxnSpPr>
            <p:nvPr/>
          </p:nvCxnSpPr>
          <p:spPr bwMode="auto">
            <a:xfrm flipH="1" flipV="1">
              <a:off x="4321039" y="4063007"/>
              <a:ext cx="43954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AutoShape 71"/>
            <p:cNvCxnSpPr>
              <a:cxnSpLocks noChangeShapeType="1"/>
              <a:stCxn id="16" idx="0"/>
              <a:endCxn id="92" idx="3"/>
            </p:cNvCxnSpPr>
            <p:nvPr/>
          </p:nvCxnSpPr>
          <p:spPr bwMode="auto">
            <a:xfrm flipH="1" flipV="1">
              <a:off x="4503420" y="4063007"/>
              <a:ext cx="25715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AutoShape 72"/>
            <p:cNvCxnSpPr>
              <a:cxnSpLocks noChangeShapeType="1"/>
              <a:stCxn id="16" idx="0"/>
              <a:endCxn id="93" idx="3"/>
            </p:cNvCxnSpPr>
            <p:nvPr/>
          </p:nvCxnSpPr>
          <p:spPr bwMode="auto">
            <a:xfrm flipH="1" flipV="1">
              <a:off x="4685801" y="4063007"/>
              <a:ext cx="7477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AutoShape 73"/>
            <p:cNvCxnSpPr>
              <a:cxnSpLocks noChangeShapeType="1"/>
              <a:stCxn id="16" idx="0"/>
              <a:endCxn id="94" idx="3"/>
            </p:cNvCxnSpPr>
            <p:nvPr/>
          </p:nvCxnSpPr>
          <p:spPr bwMode="auto">
            <a:xfrm flipV="1">
              <a:off x="4760579" y="4063007"/>
              <a:ext cx="22474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AutoShape 74"/>
            <p:cNvCxnSpPr>
              <a:cxnSpLocks noChangeShapeType="1"/>
              <a:stCxn id="16" idx="0"/>
              <a:endCxn id="95" idx="3"/>
            </p:cNvCxnSpPr>
            <p:nvPr/>
          </p:nvCxnSpPr>
          <p:spPr bwMode="auto">
            <a:xfrm flipV="1">
              <a:off x="4760579" y="4063007"/>
              <a:ext cx="41095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AutoShape 75"/>
            <p:cNvCxnSpPr>
              <a:cxnSpLocks noChangeShapeType="1"/>
              <a:stCxn id="16" idx="0"/>
              <a:endCxn id="96" idx="3"/>
            </p:cNvCxnSpPr>
            <p:nvPr/>
          </p:nvCxnSpPr>
          <p:spPr bwMode="auto">
            <a:xfrm flipV="1">
              <a:off x="4760579" y="4063007"/>
              <a:ext cx="59716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AutoShape 103"/>
            <p:cNvCxnSpPr>
              <a:cxnSpLocks noChangeShapeType="1"/>
              <a:stCxn id="20" idx="0"/>
              <a:endCxn id="89" idx="3"/>
            </p:cNvCxnSpPr>
            <p:nvPr/>
          </p:nvCxnSpPr>
          <p:spPr bwMode="auto">
            <a:xfrm flipV="1">
              <a:off x="3432885" y="4063008"/>
              <a:ext cx="40656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AutoShape 142"/>
            <p:cNvCxnSpPr>
              <a:cxnSpLocks noChangeShapeType="1"/>
              <a:stCxn id="11" idx="0"/>
              <a:endCxn id="85" idx="3"/>
            </p:cNvCxnSpPr>
            <p:nvPr/>
          </p:nvCxnSpPr>
          <p:spPr bwMode="auto">
            <a:xfrm flipV="1">
              <a:off x="2371366" y="4063006"/>
              <a:ext cx="61261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AutoShape 143"/>
            <p:cNvCxnSpPr>
              <a:cxnSpLocks noChangeShapeType="1"/>
              <a:stCxn id="11" idx="0"/>
              <a:endCxn id="87" idx="3"/>
            </p:cNvCxnSpPr>
            <p:nvPr/>
          </p:nvCxnSpPr>
          <p:spPr bwMode="auto">
            <a:xfrm flipV="1">
              <a:off x="2371366" y="4063006"/>
              <a:ext cx="99527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AutoShape 144"/>
            <p:cNvCxnSpPr>
              <a:cxnSpLocks noChangeShapeType="1"/>
              <a:stCxn id="11" idx="0"/>
              <a:endCxn id="86" idx="3"/>
            </p:cNvCxnSpPr>
            <p:nvPr/>
          </p:nvCxnSpPr>
          <p:spPr bwMode="auto">
            <a:xfrm flipV="1">
              <a:off x="2371366" y="4063006"/>
              <a:ext cx="80394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" name="AutoShape 145"/>
            <p:cNvCxnSpPr>
              <a:cxnSpLocks noChangeShapeType="1"/>
              <a:stCxn id="11" idx="0"/>
              <a:endCxn id="88" idx="3"/>
            </p:cNvCxnSpPr>
            <p:nvPr/>
          </p:nvCxnSpPr>
          <p:spPr bwMode="auto">
            <a:xfrm flipV="1">
              <a:off x="2371366" y="4063006"/>
              <a:ext cx="127805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AutoShape 146"/>
            <p:cNvCxnSpPr>
              <a:cxnSpLocks noChangeShapeType="1"/>
              <a:stCxn id="11" idx="0"/>
              <a:endCxn id="89" idx="3"/>
            </p:cNvCxnSpPr>
            <p:nvPr/>
          </p:nvCxnSpPr>
          <p:spPr bwMode="auto">
            <a:xfrm flipV="1">
              <a:off x="2371366" y="4063006"/>
              <a:ext cx="146808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AutoShape 147"/>
            <p:cNvCxnSpPr>
              <a:cxnSpLocks noChangeShapeType="1"/>
              <a:stCxn id="11" idx="0"/>
              <a:endCxn id="90" idx="3"/>
            </p:cNvCxnSpPr>
            <p:nvPr/>
          </p:nvCxnSpPr>
          <p:spPr bwMode="auto">
            <a:xfrm flipV="1">
              <a:off x="2371366" y="4063006"/>
              <a:ext cx="165811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" name="AutoShape 148"/>
            <p:cNvCxnSpPr>
              <a:cxnSpLocks noChangeShapeType="1"/>
              <a:stCxn id="11" idx="0"/>
              <a:endCxn id="91" idx="3"/>
            </p:cNvCxnSpPr>
            <p:nvPr/>
          </p:nvCxnSpPr>
          <p:spPr bwMode="auto">
            <a:xfrm flipV="1">
              <a:off x="2371366" y="4063006"/>
              <a:ext cx="194967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AutoShape 149"/>
            <p:cNvCxnSpPr>
              <a:cxnSpLocks noChangeShapeType="1"/>
              <a:stCxn id="11" idx="0"/>
              <a:endCxn id="92" idx="3"/>
            </p:cNvCxnSpPr>
            <p:nvPr/>
          </p:nvCxnSpPr>
          <p:spPr bwMode="auto">
            <a:xfrm flipV="1">
              <a:off x="2371366" y="4063006"/>
              <a:ext cx="213205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AutoShape 150"/>
            <p:cNvCxnSpPr>
              <a:cxnSpLocks noChangeShapeType="1"/>
              <a:stCxn id="11" idx="0"/>
              <a:endCxn id="93" idx="3"/>
            </p:cNvCxnSpPr>
            <p:nvPr/>
          </p:nvCxnSpPr>
          <p:spPr bwMode="auto">
            <a:xfrm flipV="1">
              <a:off x="2371366" y="4063006"/>
              <a:ext cx="231443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AutoShape 151"/>
            <p:cNvCxnSpPr>
              <a:cxnSpLocks noChangeShapeType="1"/>
              <a:stCxn id="11" idx="0"/>
              <a:endCxn id="94" idx="3"/>
            </p:cNvCxnSpPr>
            <p:nvPr/>
          </p:nvCxnSpPr>
          <p:spPr bwMode="auto">
            <a:xfrm flipV="1">
              <a:off x="2371366" y="4063006"/>
              <a:ext cx="261396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" name="AutoShape 152"/>
            <p:cNvCxnSpPr>
              <a:cxnSpLocks noChangeShapeType="1"/>
              <a:stCxn id="11" idx="0"/>
              <a:endCxn id="95" idx="3"/>
            </p:cNvCxnSpPr>
            <p:nvPr/>
          </p:nvCxnSpPr>
          <p:spPr bwMode="auto">
            <a:xfrm flipV="1">
              <a:off x="2371366" y="4063006"/>
              <a:ext cx="280016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AutoShape 153"/>
            <p:cNvCxnSpPr>
              <a:cxnSpLocks noChangeShapeType="1"/>
              <a:stCxn id="11" idx="0"/>
              <a:endCxn id="96" idx="3"/>
            </p:cNvCxnSpPr>
            <p:nvPr/>
          </p:nvCxnSpPr>
          <p:spPr bwMode="auto">
            <a:xfrm flipV="1">
              <a:off x="2371366" y="4063006"/>
              <a:ext cx="298637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AutoShape 154"/>
            <p:cNvCxnSpPr>
              <a:cxnSpLocks noChangeShapeType="1"/>
              <a:stCxn id="12" idx="0"/>
              <a:endCxn id="96" idx="3"/>
            </p:cNvCxnSpPr>
            <p:nvPr/>
          </p:nvCxnSpPr>
          <p:spPr bwMode="auto">
            <a:xfrm flipV="1">
              <a:off x="2637544" y="4063006"/>
              <a:ext cx="272019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" name="AutoShape 155"/>
            <p:cNvCxnSpPr>
              <a:cxnSpLocks noChangeShapeType="1"/>
              <a:stCxn id="12" idx="0"/>
              <a:endCxn id="94" idx="3"/>
            </p:cNvCxnSpPr>
            <p:nvPr/>
          </p:nvCxnSpPr>
          <p:spPr bwMode="auto">
            <a:xfrm flipV="1">
              <a:off x="2637544" y="4063006"/>
              <a:ext cx="234778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" name="AutoShape 156"/>
            <p:cNvCxnSpPr>
              <a:cxnSpLocks noChangeShapeType="1"/>
              <a:stCxn id="12" idx="0"/>
              <a:endCxn id="95" idx="3"/>
            </p:cNvCxnSpPr>
            <p:nvPr/>
          </p:nvCxnSpPr>
          <p:spPr bwMode="auto">
            <a:xfrm flipV="1">
              <a:off x="2637544" y="4063006"/>
              <a:ext cx="253398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AutoShape 157"/>
            <p:cNvCxnSpPr>
              <a:cxnSpLocks noChangeShapeType="1"/>
              <a:stCxn id="12" idx="0"/>
              <a:endCxn id="93" idx="3"/>
            </p:cNvCxnSpPr>
            <p:nvPr/>
          </p:nvCxnSpPr>
          <p:spPr bwMode="auto">
            <a:xfrm flipV="1">
              <a:off x="2637544" y="4063006"/>
              <a:ext cx="204825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" name="AutoShape 158"/>
            <p:cNvCxnSpPr>
              <a:cxnSpLocks noChangeShapeType="1"/>
              <a:stCxn id="12" idx="0"/>
              <a:endCxn id="92" idx="3"/>
            </p:cNvCxnSpPr>
            <p:nvPr/>
          </p:nvCxnSpPr>
          <p:spPr bwMode="auto">
            <a:xfrm flipV="1">
              <a:off x="2637544" y="4063006"/>
              <a:ext cx="186587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" name="AutoShape 159"/>
            <p:cNvCxnSpPr>
              <a:cxnSpLocks noChangeShapeType="1"/>
              <a:stCxn id="12" idx="0"/>
              <a:endCxn id="91" idx="3"/>
            </p:cNvCxnSpPr>
            <p:nvPr/>
          </p:nvCxnSpPr>
          <p:spPr bwMode="auto">
            <a:xfrm flipV="1">
              <a:off x="2637544" y="4063006"/>
              <a:ext cx="168349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" name="AutoShape 160"/>
            <p:cNvCxnSpPr>
              <a:cxnSpLocks noChangeShapeType="1"/>
              <a:stCxn id="12" idx="0"/>
              <a:endCxn id="90" idx="3"/>
            </p:cNvCxnSpPr>
            <p:nvPr/>
          </p:nvCxnSpPr>
          <p:spPr bwMode="auto">
            <a:xfrm flipV="1">
              <a:off x="2637544" y="4063006"/>
              <a:ext cx="139193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" name="AutoShape 161"/>
            <p:cNvCxnSpPr>
              <a:cxnSpLocks noChangeShapeType="1"/>
              <a:stCxn id="12" idx="0"/>
              <a:endCxn id="89" idx="3"/>
            </p:cNvCxnSpPr>
            <p:nvPr/>
          </p:nvCxnSpPr>
          <p:spPr bwMode="auto">
            <a:xfrm flipV="1">
              <a:off x="2637544" y="4063006"/>
              <a:ext cx="120190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" name="AutoShape 162"/>
            <p:cNvCxnSpPr>
              <a:cxnSpLocks noChangeShapeType="1"/>
              <a:stCxn id="12" idx="0"/>
              <a:endCxn id="88" idx="3"/>
            </p:cNvCxnSpPr>
            <p:nvPr/>
          </p:nvCxnSpPr>
          <p:spPr bwMode="auto">
            <a:xfrm flipV="1">
              <a:off x="2637544" y="4063006"/>
              <a:ext cx="101187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" name="AutoShape 163"/>
            <p:cNvCxnSpPr>
              <a:cxnSpLocks noChangeShapeType="1"/>
              <a:stCxn id="12" idx="0"/>
              <a:endCxn id="87" idx="3"/>
            </p:cNvCxnSpPr>
            <p:nvPr/>
          </p:nvCxnSpPr>
          <p:spPr bwMode="auto">
            <a:xfrm flipV="1">
              <a:off x="2637544" y="4063006"/>
              <a:ext cx="72910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" name="AutoShape 164"/>
            <p:cNvCxnSpPr>
              <a:cxnSpLocks noChangeShapeType="1"/>
              <a:stCxn id="12" idx="0"/>
              <a:endCxn id="86" idx="3"/>
            </p:cNvCxnSpPr>
            <p:nvPr/>
          </p:nvCxnSpPr>
          <p:spPr bwMode="auto">
            <a:xfrm flipV="1">
              <a:off x="2637544" y="4063006"/>
              <a:ext cx="53776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AutoShape 165"/>
            <p:cNvCxnSpPr>
              <a:cxnSpLocks noChangeShapeType="1"/>
              <a:stCxn id="12" idx="0"/>
              <a:endCxn id="85" idx="3"/>
            </p:cNvCxnSpPr>
            <p:nvPr/>
          </p:nvCxnSpPr>
          <p:spPr bwMode="auto">
            <a:xfrm flipV="1">
              <a:off x="2637544" y="4063006"/>
              <a:ext cx="34643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AutoShape 166"/>
            <p:cNvCxnSpPr>
              <a:cxnSpLocks noChangeShapeType="1"/>
              <a:stCxn id="13" idx="0"/>
              <a:endCxn id="85" idx="3"/>
            </p:cNvCxnSpPr>
            <p:nvPr/>
          </p:nvCxnSpPr>
          <p:spPr bwMode="auto">
            <a:xfrm flipV="1">
              <a:off x="2902125" y="4063006"/>
              <a:ext cx="81851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AutoShape 167"/>
            <p:cNvCxnSpPr>
              <a:cxnSpLocks noChangeShapeType="1"/>
              <a:stCxn id="13" idx="0"/>
              <a:endCxn id="86" idx="3"/>
            </p:cNvCxnSpPr>
            <p:nvPr/>
          </p:nvCxnSpPr>
          <p:spPr bwMode="auto">
            <a:xfrm flipV="1">
              <a:off x="2902125" y="4063006"/>
              <a:ext cx="273186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AutoShape 168"/>
            <p:cNvCxnSpPr>
              <a:cxnSpLocks noChangeShapeType="1"/>
              <a:stCxn id="13" idx="0"/>
              <a:endCxn id="87" idx="3"/>
            </p:cNvCxnSpPr>
            <p:nvPr/>
          </p:nvCxnSpPr>
          <p:spPr bwMode="auto">
            <a:xfrm flipV="1">
              <a:off x="2902125" y="4063006"/>
              <a:ext cx="464520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" name="AutoShape 169"/>
            <p:cNvCxnSpPr>
              <a:cxnSpLocks noChangeShapeType="1"/>
              <a:stCxn id="13" idx="0"/>
              <a:endCxn id="88" idx="3"/>
            </p:cNvCxnSpPr>
            <p:nvPr/>
          </p:nvCxnSpPr>
          <p:spPr bwMode="auto">
            <a:xfrm flipV="1">
              <a:off x="2902125" y="4063006"/>
              <a:ext cx="747292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AutoShape 170"/>
            <p:cNvCxnSpPr>
              <a:cxnSpLocks noChangeShapeType="1"/>
              <a:stCxn id="13" idx="0"/>
              <a:endCxn id="89" idx="3"/>
            </p:cNvCxnSpPr>
            <p:nvPr/>
          </p:nvCxnSpPr>
          <p:spPr bwMode="auto">
            <a:xfrm flipV="1">
              <a:off x="2902125" y="4063006"/>
              <a:ext cx="937324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" name="AutoShape 171"/>
            <p:cNvCxnSpPr>
              <a:cxnSpLocks noChangeShapeType="1"/>
              <a:stCxn id="13" idx="0"/>
              <a:endCxn id="90" idx="3"/>
            </p:cNvCxnSpPr>
            <p:nvPr/>
          </p:nvCxnSpPr>
          <p:spPr bwMode="auto">
            <a:xfrm flipV="1">
              <a:off x="2902125" y="4063006"/>
              <a:ext cx="1127356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" name="AutoShape 172"/>
            <p:cNvCxnSpPr>
              <a:cxnSpLocks noChangeShapeType="1"/>
              <a:stCxn id="13" idx="0"/>
              <a:endCxn id="91" idx="3"/>
            </p:cNvCxnSpPr>
            <p:nvPr/>
          </p:nvCxnSpPr>
          <p:spPr bwMode="auto">
            <a:xfrm flipV="1">
              <a:off x="2902125" y="4063006"/>
              <a:ext cx="1418914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" name="AutoShape 173"/>
            <p:cNvCxnSpPr>
              <a:cxnSpLocks noChangeShapeType="1"/>
              <a:stCxn id="13" idx="0"/>
              <a:endCxn id="92" idx="3"/>
            </p:cNvCxnSpPr>
            <p:nvPr/>
          </p:nvCxnSpPr>
          <p:spPr bwMode="auto">
            <a:xfrm flipV="1">
              <a:off x="2902125" y="4063006"/>
              <a:ext cx="1601295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AutoShape 174"/>
            <p:cNvCxnSpPr>
              <a:cxnSpLocks noChangeShapeType="1"/>
              <a:stCxn id="13" idx="0"/>
              <a:endCxn id="93" idx="3"/>
            </p:cNvCxnSpPr>
            <p:nvPr/>
          </p:nvCxnSpPr>
          <p:spPr bwMode="auto">
            <a:xfrm flipV="1">
              <a:off x="2902125" y="4063006"/>
              <a:ext cx="1783676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6" name="AutoShape 175"/>
            <p:cNvCxnSpPr>
              <a:cxnSpLocks noChangeShapeType="1"/>
              <a:stCxn id="13" idx="0"/>
              <a:endCxn id="94" idx="3"/>
            </p:cNvCxnSpPr>
            <p:nvPr/>
          </p:nvCxnSpPr>
          <p:spPr bwMode="auto">
            <a:xfrm flipV="1">
              <a:off x="2902125" y="4063006"/>
              <a:ext cx="2083202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7" name="AutoShape 176"/>
            <p:cNvCxnSpPr>
              <a:cxnSpLocks noChangeShapeType="1"/>
              <a:stCxn id="13" idx="0"/>
              <a:endCxn id="95" idx="3"/>
            </p:cNvCxnSpPr>
            <p:nvPr/>
          </p:nvCxnSpPr>
          <p:spPr bwMode="auto">
            <a:xfrm flipV="1">
              <a:off x="2902125" y="4063006"/>
              <a:ext cx="2269408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" name="AutoShape 177"/>
            <p:cNvCxnSpPr>
              <a:cxnSpLocks noChangeShapeType="1"/>
              <a:stCxn id="13" idx="0"/>
              <a:endCxn id="96" idx="3"/>
            </p:cNvCxnSpPr>
            <p:nvPr/>
          </p:nvCxnSpPr>
          <p:spPr bwMode="auto">
            <a:xfrm flipV="1">
              <a:off x="2902125" y="4063006"/>
              <a:ext cx="2455614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" name="AutoShape 178"/>
            <p:cNvCxnSpPr>
              <a:cxnSpLocks noChangeShapeType="1"/>
              <a:stCxn id="19" idx="0"/>
              <a:endCxn id="96" idx="3"/>
            </p:cNvCxnSpPr>
            <p:nvPr/>
          </p:nvCxnSpPr>
          <p:spPr bwMode="auto">
            <a:xfrm flipV="1">
              <a:off x="3168302" y="4063007"/>
              <a:ext cx="218943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AutoShape 179"/>
            <p:cNvCxnSpPr>
              <a:cxnSpLocks noChangeShapeType="1"/>
              <a:stCxn id="19" idx="0"/>
              <a:endCxn id="95" idx="3"/>
            </p:cNvCxnSpPr>
            <p:nvPr/>
          </p:nvCxnSpPr>
          <p:spPr bwMode="auto">
            <a:xfrm flipV="1">
              <a:off x="3168302" y="4063007"/>
              <a:ext cx="200323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AutoShape 180"/>
            <p:cNvCxnSpPr>
              <a:cxnSpLocks noChangeShapeType="1"/>
              <a:stCxn id="19" idx="0"/>
              <a:endCxn id="94" idx="3"/>
            </p:cNvCxnSpPr>
            <p:nvPr/>
          </p:nvCxnSpPr>
          <p:spPr bwMode="auto">
            <a:xfrm flipV="1">
              <a:off x="3168302" y="4063007"/>
              <a:ext cx="181702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AutoShape 181"/>
            <p:cNvCxnSpPr>
              <a:cxnSpLocks noChangeShapeType="1"/>
              <a:stCxn id="19" idx="0"/>
              <a:endCxn id="93" idx="3"/>
            </p:cNvCxnSpPr>
            <p:nvPr/>
          </p:nvCxnSpPr>
          <p:spPr bwMode="auto">
            <a:xfrm flipV="1">
              <a:off x="3168302" y="4063007"/>
              <a:ext cx="151749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AutoShape 182"/>
            <p:cNvCxnSpPr>
              <a:cxnSpLocks noChangeShapeType="1"/>
              <a:stCxn id="19" idx="0"/>
              <a:endCxn id="92" idx="3"/>
            </p:cNvCxnSpPr>
            <p:nvPr/>
          </p:nvCxnSpPr>
          <p:spPr bwMode="auto">
            <a:xfrm flipV="1">
              <a:off x="3168302" y="4063007"/>
              <a:ext cx="133511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AutoShape 183"/>
            <p:cNvCxnSpPr>
              <a:cxnSpLocks noChangeShapeType="1"/>
              <a:stCxn id="19" idx="0"/>
              <a:endCxn id="91" idx="3"/>
            </p:cNvCxnSpPr>
            <p:nvPr/>
          </p:nvCxnSpPr>
          <p:spPr bwMode="auto">
            <a:xfrm flipV="1">
              <a:off x="3168302" y="4063007"/>
              <a:ext cx="115273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AutoShape 184"/>
            <p:cNvCxnSpPr>
              <a:cxnSpLocks noChangeShapeType="1"/>
              <a:stCxn id="19" idx="0"/>
              <a:endCxn id="90" idx="3"/>
            </p:cNvCxnSpPr>
            <p:nvPr/>
          </p:nvCxnSpPr>
          <p:spPr bwMode="auto">
            <a:xfrm flipV="1">
              <a:off x="3168302" y="4063007"/>
              <a:ext cx="86117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6" name="AutoShape 185"/>
            <p:cNvCxnSpPr>
              <a:cxnSpLocks noChangeShapeType="1"/>
              <a:stCxn id="19" idx="0"/>
              <a:endCxn id="89" idx="3"/>
            </p:cNvCxnSpPr>
            <p:nvPr/>
          </p:nvCxnSpPr>
          <p:spPr bwMode="auto">
            <a:xfrm flipV="1">
              <a:off x="3168302" y="4063007"/>
              <a:ext cx="67114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AutoShape 186"/>
            <p:cNvCxnSpPr>
              <a:cxnSpLocks noChangeShapeType="1"/>
              <a:stCxn id="19" idx="0"/>
              <a:endCxn id="88" idx="3"/>
            </p:cNvCxnSpPr>
            <p:nvPr/>
          </p:nvCxnSpPr>
          <p:spPr bwMode="auto">
            <a:xfrm flipV="1">
              <a:off x="3168302" y="4063007"/>
              <a:ext cx="48111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8" name="AutoShape 187"/>
            <p:cNvCxnSpPr>
              <a:cxnSpLocks noChangeShapeType="1"/>
              <a:stCxn id="19" idx="0"/>
              <a:endCxn id="87" idx="3"/>
            </p:cNvCxnSpPr>
            <p:nvPr/>
          </p:nvCxnSpPr>
          <p:spPr bwMode="auto">
            <a:xfrm flipV="1">
              <a:off x="3168302" y="4063007"/>
              <a:ext cx="19834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AutoShape 188"/>
            <p:cNvCxnSpPr>
              <a:cxnSpLocks noChangeShapeType="1"/>
              <a:stCxn id="19" idx="0"/>
              <a:endCxn id="86" idx="3"/>
            </p:cNvCxnSpPr>
            <p:nvPr/>
          </p:nvCxnSpPr>
          <p:spPr bwMode="auto">
            <a:xfrm flipV="1">
              <a:off x="3168302" y="4063007"/>
              <a:ext cx="700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0" name="AutoShape 189"/>
            <p:cNvCxnSpPr>
              <a:cxnSpLocks noChangeShapeType="1"/>
              <a:stCxn id="19" idx="0"/>
              <a:endCxn id="85" idx="3"/>
            </p:cNvCxnSpPr>
            <p:nvPr/>
          </p:nvCxnSpPr>
          <p:spPr bwMode="auto">
            <a:xfrm flipH="1" flipV="1">
              <a:off x="2983976" y="4063007"/>
              <a:ext cx="18432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1" name="AutoShape 190"/>
            <p:cNvCxnSpPr>
              <a:cxnSpLocks noChangeShapeType="1"/>
              <a:stCxn id="22" idx="0"/>
              <a:endCxn id="85" idx="3"/>
            </p:cNvCxnSpPr>
            <p:nvPr/>
          </p:nvCxnSpPr>
          <p:spPr bwMode="auto">
            <a:xfrm flipH="1" flipV="1">
              <a:off x="2983976" y="4063008"/>
              <a:ext cx="97966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2" name="AutoShape 191"/>
            <p:cNvCxnSpPr>
              <a:cxnSpLocks noChangeShapeType="1"/>
              <a:stCxn id="22" idx="0"/>
              <a:endCxn id="86" idx="3"/>
            </p:cNvCxnSpPr>
            <p:nvPr/>
          </p:nvCxnSpPr>
          <p:spPr bwMode="auto">
            <a:xfrm flipH="1" flipV="1">
              <a:off x="3175311" y="4063008"/>
              <a:ext cx="78833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AutoShape 192"/>
            <p:cNvCxnSpPr>
              <a:cxnSpLocks noChangeShapeType="1"/>
              <a:stCxn id="22" idx="0"/>
              <a:endCxn id="87" idx="3"/>
            </p:cNvCxnSpPr>
            <p:nvPr/>
          </p:nvCxnSpPr>
          <p:spPr bwMode="auto">
            <a:xfrm flipH="1" flipV="1">
              <a:off x="3366645" y="4063008"/>
              <a:ext cx="59699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AutoShape 193"/>
            <p:cNvCxnSpPr>
              <a:cxnSpLocks noChangeShapeType="1"/>
              <a:stCxn id="22" idx="0"/>
              <a:endCxn id="88" idx="3"/>
            </p:cNvCxnSpPr>
            <p:nvPr/>
          </p:nvCxnSpPr>
          <p:spPr bwMode="auto">
            <a:xfrm flipH="1" flipV="1">
              <a:off x="3649417" y="4063008"/>
              <a:ext cx="31422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5" name="AutoShape 194"/>
            <p:cNvCxnSpPr>
              <a:cxnSpLocks noChangeShapeType="1"/>
              <a:stCxn id="22" idx="0"/>
              <a:endCxn id="89" idx="3"/>
            </p:cNvCxnSpPr>
            <p:nvPr/>
          </p:nvCxnSpPr>
          <p:spPr bwMode="auto">
            <a:xfrm flipH="1" flipV="1">
              <a:off x="3839449" y="4063008"/>
              <a:ext cx="12419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AutoShape 195"/>
            <p:cNvCxnSpPr>
              <a:cxnSpLocks noChangeShapeType="1"/>
              <a:stCxn id="22" idx="0"/>
              <a:endCxn id="90" idx="3"/>
            </p:cNvCxnSpPr>
            <p:nvPr/>
          </p:nvCxnSpPr>
          <p:spPr bwMode="auto">
            <a:xfrm flipV="1">
              <a:off x="3963644" y="4063008"/>
              <a:ext cx="6583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7" name="AutoShape 196"/>
            <p:cNvCxnSpPr>
              <a:cxnSpLocks noChangeShapeType="1"/>
              <a:stCxn id="22" idx="0"/>
              <a:endCxn id="91" idx="3"/>
            </p:cNvCxnSpPr>
            <p:nvPr/>
          </p:nvCxnSpPr>
          <p:spPr bwMode="auto">
            <a:xfrm flipV="1">
              <a:off x="3963644" y="4063008"/>
              <a:ext cx="35739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8" name="AutoShape 197"/>
            <p:cNvCxnSpPr>
              <a:cxnSpLocks noChangeShapeType="1"/>
              <a:stCxn id="22" idx="0"/>
              <a:endCxn id="92" idx="3"/>
            </p:cNvCxnSpPr>
            <p:nvPr/>
          </p:nvCxnSpPr>
          <p:spPr bwMode="auto">
            <a:xfrm flipV="1">
              <a:off x="3963644" y="4063008"/>
              <a:ext cx="53977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9" name="AutoShape 198"/>
            <p:cNvCxnSpPr>
              <a:cxnSpLocks noChangeShapeType="1"/>
              <a:stCxn id="22" idx="0"/>
              <a:endCxn id="93" idx="3"/>
            </p:cNvCxnSpPr>
            <p:nvPr/>
          </p:nvCxnSpPr>
          <p:spPr bwMode="auto">
            <a:xfrm flipV="1">
              <a:off x="3963644" y="4063008"/>
              <a:ext cx="72215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0" name="AutoShape 199"/>
            <p:cNvCxnSpPr>
              <a:cxnSpLocks noChangeShapeType="1"/>
              <a:stCxn id="22" idx="0"/>
              <a:endCxn id="94" idx="3"/>
            </p:cNvCxnSpPr>
            <p:nvPr/>
          </p:nvCxnSpPr>
          <p:spPr bwMode="auto">
            <a:xfrm flipV="1">
              <a:off x="3963644" y="4063008"/>
              <a:ext cx="102168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1" name="AutoShape 200"/>
            <p:cNvCxnSpPr>
              <a:cxnSpLocks noChangeShapeType="1"/>
              <a:stCxn id="22" idx="0"/>
              <a:endCxn id="95" idx="3"/>
            </p:cNvCxnSpPr>
            <p:nvPr/>
          </p:nvCxnSpPr>
          <p:spPr bwMode="auto">
            <a:xfrm flipV="1">
              <a:off x="3963644" y="4063008"/>
              <a:ext cx="120788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2" name="AutoShape 201"/>
            <p:cNvCxnSpPr>
              <a:cxnSpLocks noChangeShapeType="1"/>
              <a:stCxn id="22" idx="0"/>
              <a:endCxn id="96" idx="3"/>
            </p:cNvCxnSpPr>
            <p:nvPr/>
          </p:nvCxnSpPr>
          <p:spPr bwMode="auto">
            <a:xfrm flipV="1">
              <a:off x="3963644" y="4063008"/>
              <a:ext cx="139409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" name="AutoShape 202"/>
            <p:cNvCxnSpPr>
              <a:cxnSpLocks noChangeShapeType="1"/>
              <a:stCxn id="17" idx="0"/>
              <a:endCxn id="96" idx="3"/>
            </p:cNvCxnSpPr>
            <p:nvPr/>
          </p:nvCxnSpPr>
          <p:spPr bwMode="auto">
            <a:xfrm flipV="1">
              <a:off x="4494402" y="4063007"/>
              <a:ext cx="86333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" name="AutoShape 203"/>
            <p:cNvCxnSpPr>
              <a:cxnSpLocks noChangeShapeType="1"/>
              <a:stCxn id="17" idx="0"/>
              <a:endCxn id="95" idx="3"/>
            </p:cNvCxnSpPr>
            <p:nvPr/>
          </p:nvCxnSpPr>
          <p:spPr bwMode="auto">
            <a:xfrm flipV="1">
              <a:off x="4494402" y="4063007"/>
              <a:ext cx="67713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5" name="AutoShape 204"/>
            <p:cNvCxnSpPr>
              <a:cxnSpLocks noChangeShapeType="1"/>
              <a:stCxn id="17" idx="0"/>
              <a:endCxn id="94" idx="3"/>
            </p:cNvCxnSpPr>
            <p:nvPr/>
          </p:nvCxnSpPr>
          <p:spPr bwMode="auto">
            <a:xfrm flipV="1">
              <a:off x="4494402" y="4063007"/>
              <a:ext cx="49092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AutoShape 205"/>
            <p:cNvCxnSpPr>
              <a:cxnSpLocks noChangeShapeType="1"/>
              <a:stCxn id="17" idx="0"/>
              <a:endCxn id="93" idx="3"/>
            </p:cNvCxnSpPr>
            <p:nvPr/>
          </p:nvCxnSpPr>
          <p:spPr bwMode="auto">
            <a:xfrm flipV="1">
              <a:off x="4494402" y="4063007"/>
              <a:ext cx="19139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" name="AutoShape 206"/>
            <p:cNvCxnSpPr>
              <a:cxnSpLocks noChangeShapeType="1"/>
              <a:stCxn id="17" idx="0"/>
              <a:endCxn id="92" idx="3"/>
            </p:cNvCxnSpPr>
            <p:nvPr/>
          </p:nvCxnSpPr>
          <p:spPr bwMode="auto">
            <a:xfrm flipV="1">
              <a:off x="4494402" y="4063007"/>
              <a:ext cx="901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AutoShape 207"/>
            <p:cNvCxnSpPr>
              <a:cxnSpLocks noChangeShapeType="1"/>
              <a:stCxn id="17" idx="0"/>
              <a:endCxn id="91" idx="3"/>
            </p:cNvCxnSpPr>
            <p:nvPr/>
          </p:nvCxnSpPr>
          <p:spPr bwMode="auto">
            <a:xfrm flipH="1" flipV="1">
              <a:off x="4321039" y="4063007"/>
              <a:ext cx="17336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9" name="AutoShape 208"/>
            <p:cNvCxnSpPr>
              <a:cxnSpLocks noChangeShapeType="1"/>
              <a:stCxn id="17" idx="0"/>
              <a:endCxn id="90" idx="3"/>
            </p:cNvCxnSpPr>
            <p:nvPr/>
          </p:nvCxnSpPr>
          <p:spPr bwMode="auto">
            <a:xfrm flipH="1" flipV="1">
              <a:off x="4029481" y="4063007"/>
              <a:ext cx="46492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0" name="AutoShape 209"/>
            <p:cNvCxnSpPr>
              <a:cxnSpLocks noChangeShapeType="1"/>
              <a:stCxn id="17" idx="0"/>
              <a:endCxn id="89" idx="3"/>
            </p:cNvCxnSpPr>
            <p:nvPr/>
          </p:nvCxnSpPr>
          <p:spPr bwMode="auto">
            <a:xfrm flipH="1" flipV="1">
              <a:off x="3839449" y="4063007"/>
              <a:ext cx="65495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" name="AutoShape 210"/>
            <p:cNvCxnSpPr>
              <a:cxnSpLocks noChangeShapeType="1"/>
              <a:stCxn id="17" idx="0"/>
              <a:endCxn id="88" idx="3"/>
            </p:cNvCxnSpPr>
            <p:nvPr/>
          </p:nvCxnSpPr>
          <p:spPr bwMode="auto">
            <a:xfrm flipH="1" flipV="1">
              <a:off x="3649417" y="4063007"/>
              <a:ext cx="84498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" name="AutoShape 211"/>
            <p:cNvCxnSpPr>
              <a:cxnSpLocks noChangeShapeType="1"/>
              <a:stCxn id="17" idx="0"/>
              <a:endCxn id="87" idx="3"/>
            </p:cNvCxnSpPr>
            <p:nvPr/>
          </p:nvCxnSpPr>
          <p:spPr bwMode="auto">
            <a:xfrm flipH="1" flipV="1">
              <a:off x="3366645" y="4063007"/>
              <a:ext cx="112775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3" name="AutoShape 212"/>
            <p:cNvCxnSpPr>
              <a:cxnSpLocks noChangeShapeType="1"/>
              <a:stCxn id="17" idx="0"/>
              <a:endCxn id="86" idx="3"/>
            </p:cNvCxnSpPr>
            <p:nvPr/>
          </p:nvCxnSpPr>
          <p:spPr bwMode="auto">
            <a:xfrm flipH="1" flipV="1">
              <a:off x="3175311" y="4063007"/>
              <a:ext cx="131909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" name="AutoShape 213"/>
            <p:cNvCxnSpPr>
              <a:cxnSpLocks noChangeShapeType="1"/>
              <a:stCxn id="17" idx="0"/>
              <a:endCxn id="85" idx="3"/>
            </p:cNvCxnSpPr>
            <p:nvPr/>
          </p:nvCxnSpPr>
          <p:spPr bwMode="auto">
            <a:xfrm flipH="1" flipV="1">
              <a:off x="2983976" y="4063007"/>
              <a:ext cx="151042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5" name="AutoShape 214"/>
            <p:cNvCxnSpPr>
              <a:cxnSpLocks noChangeShapeType="1"/>
              <a:stCxn id="18" idx="0"/>
              <a:endCxn id="85" idx="3"/>
            </p:cNvCxnSpPr>
            <p:nvPr/>
          </p:nvCxnSpPr>
          <p:spPr bwMode="auto">
            <a:xfrm flipH="1" flipV="1">
              <a:off x="2983976" y="4063007"/>
              <a:ext cx="204277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AutoShape 215"/>
            <p:cNvCxnSpPr>
              <a:cxnSpLocks noChangeShapeType="1"/>
              <a:stCxn id="18" idx="0"/>
              <a:endCxn id="86" idx="3"/>
            </p:cNvCxnSpPr>
            <p:nvPr/>
          </p:nvCxnSpPr>
          <p:spPr bwMode="auto">
            <a:xfrm flipH="1" flipV="1">
              <a:off x="3175311" y="4063007"/>
              <a:ext cx="185144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" name="AutoShape 216"/>
            <p:cNvCxnSpPr>
              <a:cxnSpLocks noChangeShapeType="1"/>
              <a:stCxn id="18" idx="0"/>
              <a:endCxn id="87" idx="3"/>
            </p:cNvCxnSpPr>
            <p:nvPr/>
          </p:nvCxnSpPr>
          <p:spPr bwMode="auto">
            <a:xfrm flipH="1" flipV="1">
              <a:off x="3366645" y="4063007"/>
              <a:ext cx="166011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8" name="AutoShape 217"/>
            <p:cNvCxnSpPr>
              <a:cxnSpLocks noChangeShapeType="1"/>
              <a:stCxn id="18" idx="0"/>
              <a:endCxn id="88" idx="3"/>
            </p:cNvCxnSpPr>
            <p:nvPr/>
          </p:nvCxnSpPr>
          <p:spPr bwMode="auto">
            <a:xfrm flipH="1" flipV="1">
              <a:off x="3649417" y="4063007"/>
              <a:ext cx="137733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" name="AutoShape 218"/>
            <p:cNvCxnSpPr>
              <a:cxnSpLocks noChangeShapeType="1"/>
              <a:stCxn id="18" idx="0"/>
              <a:endCxn id="89" idx="3"/>
            </p:cNvCxnSpPr>
            <p:nvPr/>
          </p:nvCxnSpPr>
          <p:spPr bwMode="auto">
            <a:xfrm flipH="1" flipV="1">
              <a:off x="3839449" y="4063007"/>
              <a:ext cx="118730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0" name="AutoShape 219"/>
            <p:cNvCxnSpPr>
              <a:cxnSpLocks noChangeShapeType="1"/>
              <a:stCxn id="18" idx="0"/>
              <a:endCxn id="90" idx="3"/>
            </p:cNvCxnSpPr>
            <p:nvPr/>
          </p:nvCxnSpPr>
          <p:spPr bwMode="auto">
            <a:xfrm flipH="1" flipV="1">
              <a:off x="4029481" y="4063007"/>
              <a:ext cx="99727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1" name="AutoShape 220"/>
            <p:cNvCxnSpPr>
              <a:cxnSpLocks noChangeShapeType="1"/>
              <a:stCxn id="18" idx="0"/>
              <a:endCxn id="91" idx="3"/>
            </p:cNvCxnSpPr>
            <p:nvPr/>
          </p:nvCxnSpPr>
          <p:spPr bwMode="auto">
            <a:xfrm flipH="1" flipV="1">
              <a:off x="4321039" y="4063007"/>
              <a:ext cx="70571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2" name="AutoShape 221"/>
            <p:cNvCxnSpPr>
              <a:cxnSpLocks noChangeShapeType="1"/>
              <a:stCxn id="18" idx="0"/>
              <a:endCxn id="92" idx="3"/>
            </p:cNvCxnSpPr>
            <p:nvPr/>
          </p:nvCxnSpPr>
          <p:spPr bwMode="auto">
            <a:xfrm flipH="1" flipV="1">
              <a:off x="4503420" y="4063007"/>
              <a:ext cx="52333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3" name="AutoShape 222"/>
            <p:cNvCxnSpPr>
              <a:cxnSpLocks noChangeShapeType="1"/>
              <a:stCxn id="18" idx="0"/>
              <a:endCxn id="93" idx="3"/>
            </p:cNvCxnSpPr>
            <p:nvPr/>
          </p:nvCxnSpPr>
          <p:spPr bwMode="auto">
            <a:xfrm flipH="1" flipV="1">
              <a:off x="4685801" y="4063007"/>
              <a:ext cx="34095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" name="AutoShape 223"/>
            <p:cNvCxnSpPr>
              <a:cxnSpLocks noChangeShapeType="1"/>
              <a:stCxn id="18" idx="0"/>
              <a:endCxn id="94" idx="3"/>
            </p:cNvCxnSpPr>
            <p:nvPr/>
          </p:nvCxnSpPr>
          <p:spPr bwMode="auto">
            <a:xfrm flipH="1" flipV="1">
              <a:off x="4985327" y="4063007"/>
              <a:ext cx="4142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5" name="AutoShape 224"/>
            <p:cNvCxnSpPr>
              <a:cxnSpLocks noChangeShapeType="1"/>
              <a:stCxn id="18" idx="0"/>
              <a:endCxn id="95" idx="3"/>
            </p:cNvCxnSpPr>
            <p:nvPr/>
          </p:nvCxnSpPr>
          <p:spPr bwMode="auto">
            <a:xfrm flipV="1">
              <a:off x="5026755" y="4063007"/>
              <a:ext cx="14477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6" name="AutoShape 225"/>
            <p:cNvCxnSpPr>
              <a:cxnSpLocks noChangeShapeType="1"/>
              <a:stCxn id="18" idx="0"/>
              <a:endCxn id="96" idx="3"/>
            </p:cNvCxnSpPr>
            <p:nvPr/>
          </p:nvCxnSpPr>
          <p:spPr bwMode="auto">
            <a:xfrm flipV="1">
              <a:off x="5026755" y="4063007"/>
              <a:ext cx="33098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0" name="AutoShape 16"/>
            <p:cNvCxnSpPr>
              <a:cxnSpLocks noChangeShapeType="1"/>
              <a:stCxn id="10" idx="0"/>
              <a:endCxn id="215" idx="3"/>
            </p:cNvCxnSpPr>
            <p:nvPr/>
          </p:nvCxnSpPr>
          <p:spPr bwMode="auto">
            <a:xfrm flipV="1">
              <a:off x="2119535" y="4063006"/>
              <a:ext cx="18716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1" name="AutoShape 17"/>
            <p:cNvCxnSpPr>
              <a:cxnSpLocks noChangeShapeType="1"/>
              <a:stCxn id="10" idx="0"/>
              <a:endCxn id="216" idx="3"/>
            </p:cNvCxnSpPr>
            <p:nvPr/>
          </p:nvCxnSpPr>
          <p:spPr bwMode="auto">
            <a:xfrm flipV="1">
              <a:off x="2119535" y="4063006"/>
              <a:ext cx="37849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2" name="AutoShape 18"/>
            <p:cNvCxnSpPr>
              <a:cxnSpLocks noChangeShapeType="1"/>
              <a:stCxn id="10" idx="0"/>
              <a:endCxn id="217" idx="3"/>
            </p:cNvCxnSpPr>
            <p:nvPr/>
          </p:nvCxnSpPr>
          <p:spPr bwMode="auto">
            <a:xfrm flipV="1">
              <a:off x="2119535" y="4063006"/>
              <a:ext cx="56982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3" name="AutoShape 28"/>
            <p:cNvCxnSpPr>
              <a:cxnSpLocks noChangeShapeType="1"/>
              <a:stCxn id="20" idx="0"/>
              <a:endCxn id="215" idx="3"/>
            </p:cNvCxnSpPr>
            <p:nvPr/>
          </p:nvCxnSpPr>
          <p:spPr bwMode="auto">
            <a:xfrm flipH="1" flipV="1">
              <a:off x="2306695" y="4063008"/>
              <a:ext cx="112619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" name="AutoShape 29"/>
            <p:cNvCxnSpPr>
              <a:cxnSpLocks noChangeShapeType="1"/>
              <a:stCxn id="20" idx="0"/>
              <a:endCxn id="216" idx="3"/>
            </p:cNvCxnSpPr>
            <p:nvPr/>
          </p:nvCxnSpPr>
          <p:spPr bwMode="auto">
            <a:xfrm flipH="1" flipV="1">
              <a:off x="2498030" y="4063008"/>
              <a:ext cx="93485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" name="AutoShape 30"/>
            <p:cNvCxnSpPr>
              <a:cxnSpLocks noChangeShapeType="1"/>
              <a:stCxn id="20" idx="0"/>
              <a:endCxn id="217" idx="3"/>
            </p:cNvCxnSpPr>
            <p:nvPr/>
          </p:nvCxnSpPr>
          <p:spPr bwMode="auto">
            <a:xfrm flipH="1" flipV="1">
              <a:off x="2689364" y="4063008"/>
              <a:ext cx="74352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" name="AutoShape 38"/>
            <p:cNvCxnSpPr>
              <a:cxnSpLocks noChangeShapeType="1"/>
              <a:stCxn id="21" idx="0"/>
              <a:endCxn id="215" idx="3"/>
            </p:cNvCxnSpPr>
            <p:nvPr/>
          </p:nvCxnSpPr>
          <p:spPr bwMode="auto">
            <a:xfrm flipH="1" flipV="1">
              <a:off x="2306695" y="4063008"/>
              <a:ext cx="139236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" name="AutoShape 39"/>
            <p:cNvCxnSpPr>
              <a:cxnSpLocks noChangeShapeType="1"/>
              <a:stCxn id="21" idx="0"/>
              <a:endCxn id="216" idx="3"/>
            </p:cNvCxnSpPr>
            <p:nvPr/>
          </p:nvCxnSpPr>
          <p:spPr bwMode="auto">
            <a:xfrm flipH="1" flipV="1">
              <a:off x="2498030" y="4063008"/>
              <a:ext cx="120103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8" name="AutoShape 40"/>
            <p:cNvCxnSpPr>
              <a:cxnSpLocks noChangeShapeType="1"/>
              <a:stCxn id="21" idx="0"/>
              <a:endCxn id="217" idx="3"/>
            </p:cNvCxnSpPr>
            <p:nvPr/>
          </p:nvCxnSpPr>
          <p:spPr bwMode="auto">
            <a:xfrm flipH="1" flipV="1">
              <a:off x="2689364" y="4063008"/>
              <a:ext cx="100969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9" name="AutoShape 50"/>
            <p:cNvCxnSpPr>
              <a:cxnSpLocks noChangeShapeType="1"/>
              <a:stCxn id="15" idx="0"/>
              <a:endCxn id="215" idx="3"/>
            </p:cNvCxnSpPr>
            <p:nvPr/>
          </p:nvCxnSpPr>
          <p:spPr bwMode="auto">
            <a:xfrm flipH="1" flipV="1">
              <a:off x="2306695" y="4063007"/>
              <a:ext cx="192312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0" name="AutoShape 51"/>
            <p:cNvCxnSpPr>
              <a:cxnSpLocks noChangeShapeType="1"/>
              <a:stCxn id="15" idx="0"/>
              <a:endCxn id="216" idx="3"/>
            </p:cNvCxnSpPr>
            <p:nvPr/>
          </p:nvCxnSpPr>
          <p:spPr bwMode="auto">
            <a:xfrm flipH="1" flipV="1">
              <a:off x="2498030" y="4063007"/>
              <a:ext cx="173178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" name="AutoShape 52"/>
            <p:cNvCxnSpPr>
              <a:cxnSpLocks noChangeShapeType="1"/>
              <a:stCxn id="15" idx="0"/>
              <a:endCxn id="217" idx="3"/>
            </p:cNvCxnSpPr>
            <p:nvPr/>
          </p:nvCxnSpPr>
          <p:spPr bwMode="auto">
            <a:xfrm flipH="1" flipV="1">
              <a:off x="2689364" y="4063007"/>
              <a:ext cx="154045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" name="AutoShape 63"/>
            <p:cNvCxnSpPr>
              <a:cxnSpLocks noChangeShapeType="1"/>
              <a:stCxn id="16" idx="0"/>
              <a:endCxn id="215" idx="3"/>
            </p:cNvCxnSpPr>
            <p:nvPr/>
          </p:nvCxnSpPr>
          <p:spPr bwMode="auto">
            <a:xfrm flipH="1" flipV="1">
              <a:off x="2306695" y="4063007"/>
              <a:ext cx="245388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3" name="AutoShape 64"/>
            <p:cNvCxnSpPr>
              <a:cxnSpLocks noChangeShapeType="1"/>
              <a:stCxn id="16" idx="0"/>
              <a:endCxn id="216" idx="3"/>
            </p:cNvCxnSpPr>
            <p:nvPr/>
          </p:nvCxnSpPr>
          <p:spPr bwMode="auto">
            <a:xfrm flipH="1" flipV="1">
              <a:off x="2498030" y="4063007"/>
              <a:ext cx="226254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4" name="AutoShape 66"/>
            <p:cNvCxnSpPr>
              <a:cxnSpLocks noChangeShapeType="1"/>
              <a:stCxn id="16" idx="0"/>
              <a:endCxn id="217" idx="3"/>
            </p:cNvCxnSpPr>
            <p:nvPr/>
          </p:nvCxnSpPr>
          <p:spPr bwMode="auto">
            <a:xfrm flipH="1" flipV="1">
              <a:off x="2689364" y="4063007"/>
              <a:ext cx="207121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" name="AutoShape 142"/>
            <p:cNvCxnSpPr>
              <a:cxnSpLocks noChangeShapeType="1"/>
              <a:stCxn id="11" idx="0"/>
              <a:endCxn id="215" idx="3"/>
            </p:cNvCxnSpPr>
            <p:nvPr/>
          </p:nvCxnSpPr>
          <p:spPr bwMode="auto">
            <a:xfrm flipH="1" flipV="1">
              <a:off x="2306695" y="4063006"/>
              <a:ext cx="6467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9" name="AutoShape 143"/>
            <p:cNvCxnSpPr>
              <a:cxnSpLocks noChangeShapeType="1"/>
              <a:stCxn id="11" idx="0"/>
              <a:endCxn id="217" idx="3"/>
            </p:cNvCxnSpPr>
            <p:nvPr/>
          </p:nvCxnSpPr>
          <p:spPr bwMode="auto">
            <a:xfrm flipV="1">
              <a:off x="2371366" y="4063006"/>
              <a:ext cx="31799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" name="AutoShape 144"/>
            <p:cNvCxnSpPr>
              <a:cxnSpLocks noChangeShapeType="1"/>
              <a:stCxn id="11" idx="0"/>
              <a:endCxn id="216" idx="3"/>
            </p:cNvCxnSpPr>
            <p:nvPr/>
          </p:nvCxnSpPr>
          <p:spPr bwMode="auto">
            <a:xfrm flipV="1">
              <a:off x="2371366" y="4063006"/>
              <a:ext cx="12666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1" name="AutoShape 163"/>
            <p:cNvCxnSpPr>
              <a:cxnSpLocks noChangeShapeType="1"/>
              <a:stCxn id="12" idx="0"/>
              <a:endCxn id="217" idx="3"/>
            </p:cNvCxnSpPr>
            <p:nvPr/>
          </p:nvCxnSpPr>
          <p:spPr bwMode="auto">
            <a:xfrm flipV="1">
              <a:off x="2637544" y="4063006"/>
              <a:ext cx="5182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2" name="AutoShape 164"/>
            <p:cNvCxnSpPr>
              <a:cxnSpLocks noChangeShapeType="1"/>
              <a:stCxn id="12" idx="0"/>
              <a:endCxn id="216" idx="3"/>
            </p:cNvCxnSpPr>
            <p:nvPr/>
          </p:nvCxnSpPr>
          <p:spPr bwMode="auto">
            <a:xfrm flipH="1" flipV="1">
              <a:off x="2498030" y="4063006"/>
              <a:ext cx="13951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3" name="AutoShape 165"/>
            <p:cNvCxnSpPr>
              <a:cxnSpLocks noChangeShapeType="1"/>
              <a:stCxn id="12" idx="0"/>
              <a:endCxn id="215" idx="3"/>
            </p:cNvCxnSpPr>
            <p:nvPr/>
          </p:nvCxnSpPr>
          <p:spPr bwMode="auto">
            <a:xfrm flipH="1" flipV="1">
              <a:off x="2306695" y="4063006"/>
              <a:ext cx="33084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4" name="AutoShape 166"/>
            <p:cNvCxnSpPr>
              <a:cxnSpLocks noChangeShapeType="1"/>
              <a:stCxn id="13" idx="0"/>
              <a:endCxn id="215" idx="3"/>
            </p:cNvCxnSpPr>
            <p:nvPr/>
          </p:nvCxnSpPr>
          <p:spPr bwMode="auto">
            <a:xfrm flipH="1" flipV="1">
              <a:off x="2306695" y="4063006"/>
              <a:ext cx="595430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" name="AutoShape 167"/>
            <p:cNvCxnSpPr>
              <a:cxnSpLocks noChangeShapeType="1"/>
              <a:stCxn id="13" idx="0"/>
              <a:endCxn id="216" idx="3"/>
            </p:cNvCxnSpPr>
            <p:nvPr/>
          </p:nvCxnSpPr>
          <p:spPr bwMode="auto">
            <a:xfrm flipH="1" flipV="1">
              <a:off x="2498030" y="4063006"/>
              <a:ext cx="404095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6" name="AutoShape 168"/>
            <p:cNvCxnSpPr>
              <a:cxnSpLocks noChangeShapeType="1"/>
              <a:stCxn id="13" idx="0"/>
              <a:endCxn id="217" idx="3"/>
            </p:cNvCxnSpPr>
            <p:nvPr/>
          </p:nvCxnSpPr>
          <p:spPr bwMode="auto">
            <a:xfrm flipH="1" flipV="1">
              <a:off x="2689364" y="4063006"/>
              <a:ext cx="212761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7" name="AutoShape 187"/>
            <p:cNvCxnSpPr>
              <a:cxnSpLocks noChangeShapeType="1"/>
              <a:stCxn id="19" idx="0"/>
              <a:endCxn id="217" idx="3"/>
            </p:cNvCxnSpPr>
            <p:nvPr/>
          </p:nvCxnSpPr>
          <p:spPr bwMode="auto">
            <a:xfrm flipH="1" flipV="1">
              <a:off x="2689364" y="4063007"/>
              <a:ext cx="47893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8" name="AutoShape 188"/>
            <p:cNvCxnSpPr>
              <a:cxnSpLocks noChangeShapeType="1"/>
              <a:stCxn id="19" idx="0"/>
              <a:endCxn id="216" idx="3"/>
            </p:cNvCxnSpPr>
            <p:nvPr/>
          </p:nvCxnSpPr>
          <p:spPr bwMode="auto">
            <a:xfrm flipH="1" flipV="1">
              <a:off x="2498030" y="4063007"/>
              <a:ext cx="67027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9" name="AutoShape 189"/>
            <p:cNvCxnSpPr>
              <a:cxnSpLocks noChangeShapeType="1"/>
              <a:stCxn id="19" idx="0"/>
              <a:endCxn id="215" idx="3"/>
            </p:cNvCxnSpPr>
            <p:nvPr/>
          </p:nvCxnSpPr>
          <p:spPr bwMode="auto">
            <a:xfrm flipH="1" flipV="1">
              <a:off x="2306695" y="4063007"/>
              <a:ext cx="86160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0" name="AutoShape 190"/>
            <p:cNvCxnSpPr>
              <a:cxnSpLocks noChangeShapeType="1"/>
              <a:stCxn id="22" idx="0"/>
              <a:endCxn id="215" idx="3"/>
            </p:cNvCxnSpPr>
            <p:nvPr/>
          </p:nvCxnSpPr>
          <p:spPr bwMode="auto">
            <a:xfrm flipH="1" flipV="1">
              <a:off x="2306695" y="4063009"/>
              <a:ext cx="1656949" cy="145262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1" name="AutoShape 191"/>
            <p:cNvCxnSpPr>
              <a:cxnSpLocks noChangeShapeType="1"/>
              <a:stCxn id="22" idx="0"/>
              <a:endCxn id="216" idx="3"/>
            </p:cNvCxnSpPr>
            <p:nvPr/>
          </p:nvCxnSpPr>
          <p:spPr bwMode="auto">
            <a:xfrm flipH="1" flipV="1">
              <a:off x="2498030" y="4063009"/>
              <a:ext cx="1465614" cy="145262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2" name="AutoShape 192"/>
            <p:cNvCxnSpPr>
              <a:cxnSpLocks noChangeShapeType="1"/>
              <a:stCxn id="22" idx="0"/>
              <a:endCxn id="217" idx="3"/>
            </p:cNvCxnSpPr>
            <p:nvPr/>
          </p:nvCxnSpPr>
          <p:spPr bwMode="auto">
            <a:xfrm flipH="1" flipV="1">
              <a:off x="2689364" y="4063009"/>
              <a:ext cx="1274280" cy="145262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3" name="AutoShape 211"/>
            <p:cNvCxnSpPr>
              <a:cxnSpLocks noChangeShapeType="1"/>
              <a:stCxn id="17" idx="0"/>
              <a:endCxn id="217" idx="3"/>
            </p:cNvCxnSpPr>
            <p:nvPr/>
          </p:nvCxnSpPr>
          <p:spPr bwMode="auto">
            <a:xfrm flipH="1" flipV="1">
              <a:off x="2689364" y="4063007"/>
              <a:ext cx="180503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4" name="AutoShape 212"/>
            <p:cNvCxnSpPr>
              <a:cxnSpLocks noChangeShapeType="1"/>
              <a:stCxn id="17" idx="0"/>
              <a:endCxn id="216" idx="3"/>
            </p:cNvCxnSpPr>
            <p:nvPr/>
          </p:nvCxnSpPr>
          <p:spPr bwMode="auto">
            <a:xfrm flipH="1" flipV="1">
              <a:off x="2498030" y="4063007"/>
              <a:ext cx="199637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5" name="AutoShape 213"/>
            <p:cNvCxnSpPr>
              <a:cxnSpLocks noChangeShapeType="1"/>
              <a:stCxn id="17" idx="0"/>
              <a:endCxn id="215" idx="3"/>
            </p:cNvCxnSpPr>
            <p:nvPr/>
          </p:nvCxnSpPr>
          <p:spPr bwMode="auto">
            <a:xfrm flipH="1" flipV="1">
              <a:off x="2306695" y="4063007"/>
              <a:ext cx="218770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" name="AutoShape 214"/>
            <p:cNvCxnSpPr>
              <a:cxnSpLocks noChangeShapeType="1"/>
              <a:stCxn id="18" idx="0"/>
              <a:endCxn id="215" idx="3"/>
            </p:cNvCxnSpPr>
            <p:nvPr/>
          </p:nvCxnSpPr>
          <p:spPr bwMode="auto">
            <a:xfrm flipH="1" flipV="1">
              <a:off x="2306695" y="4063007"/>
              <a:ext cx="272006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7" name="AutoShape 215"/>
            <p:cNvCxnSpPr>
              <a:cxnSpLocks noChangeShapeType="1"/>
              <a:stCxn id="18" idx="0"/>
              <a:endCxn id="216" idx="3"/>
            </p:cNvCxnSpPr>
            <p:nvPr/>
          </p:nvCxnSpPr>
          <p:spPr bwMode="auto">
            <a:xfrm flipH="1" flipV="1">
              <a:off x="2498030" y="4063007"/>
              <a:ext cx="252872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8" name="AutoShape 216"/>
            <p:cNvCxnSpPr>
              <a:cxnSpLocks noChangeShapeType="1"/>
              <a:stCxn id="18" idx="0"/>
              <a:endCxn id="217" idx="3"/>
            </p:cNvCxnSpPr>
            <p:nvPr/>
          </p:nvCxnSpPr>
          <p:spPr bwMode="auto">
            <a:xfrm flipH="1" flipV="1">
              <a:off x="2689364" y="4063007"/>
              <a:ext cx="233739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9" name="AutoShape 16"/>
            <p:cNvCxnSpPr>
              <a:cxnSpLocks noChangeShapeType="1"/>
              <a:stCxn id="10" idx="0"/>
              <a:endCxn id="254" idx="3"/>
            </p:cNvCxnSpPr>
            <p:nvPr/>
          </p:nvCxnSpPr>
          <p:spPr bwMode="auto">
            <a:xfrm flipH="1" flipV="1">
              <a:off x="1638495" y="4063006"/>
              <a:ext cx="48104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0" name="AutoShape 17"/>
            <p:cNvCxnSpPr>
              <a:cxnSpLocks noChangeShapeType="1"/>
              <a:stCxn id="10" idx="0"/>
              <a:endCxn id="255" idx="3"/>
            </p:cNvCxnSpPr>
            <p:nvPr/>
          </p:nvCxnSpPr>
          <p:spPr bwMode="auto">
            <a:xfrm flipH="1" flipV="1">
              <a:off x="1832353" y="4063006"/>
              <a:ext cx="28718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1" name="AutoShape 18"/>
            <p:cNvCxnSpPr>
              <a:cxnSpLocks noChangeShapeType="1"/>
              <a:stCxn id="10" idx="0"/>
              <a:endCxn id="256" idx="3"/>
            </p:cNvCxnSpPr>
            <p:nvPr/>
          </p:nvCxnSpPr>
          <p:spPr bwMode="auto">
            <a:xfrm flipH="1" flipV="1">
              <a:off x="2026210" y="4063006"/>
              <a:ext cx="9332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2" name="AutoShape 28"/>
            <p:cNvCxnSpPr>
              <a:cxnSpLocks noChangeShapeType="1"/>
              <a:stCxn id="20" idx="0"/>
              <a:endCxn id="254" idx="3"/>
            </p:cNvCxnSpPr>
            <p:nvPr/>
          </p:nvCxnSpPr>
          <p:spPr bwMode="auto">
            <a:xfrm flipH="1" flipV="1">
              <a:off x="1638495" y="4063008"/>
              <a:ext cx="179439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3" name="AutoShape 29"/>
            <p:cNvCxnSpPr>
              <a:cxnSpLocks noChangeShapeType="1"/>
              <a:stCxn id="20" idx="0"/>
              <a:endCxn id="255" idx="3"/>
            </p:cNvCxnSpPr>
            <p:nvPr/>
          </p:nvCxnSpPr>
          <p:spPr bwMode="auto">
            <a:xfrm flipH="1" flipV="1">
              <a:off x="1832353" y="4063008"/>
              <a:ext cx="160053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4" name="AutoShape 30"/>
            <p:cNvCxnSpPr>
              <a:cxnSpLocks noChangeShapeType="1"/>
              <a:stCxn id="20" idx="0"/>
              <a:endCxn id="256" idx="3"/>
            </p:cNvCxnSpPr>
            <p:nvPr/>
          </p:nvCxnSpPr>
          <p:spPr bwMode="auto">
            <a:xfrm flipH="1" flipV="1">
              <a:off x="2026210" y="4063008"/>
              <a:ext cx="140667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5" name="AutoShape 38"/>
            <p:cNvCxnSpPr>
              <a:cxnSpLocks noChangeShapeType="1"/>
              <a:stCxn id="21" idx="0"/>
              <a:endCxn id="254" idx="3"/>
            </p:cNvCxnSpPr>
            <p:nvPr/>
          </p:nvCxnSpPr>
          <p:spPr bwMode="auto">
            <a:xfrm flipH="1" flipV="1">
              <a:off x="1638495" y="4063008"/>
              <a:ext cx="206056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6" name="AutoShape 39"/>
            <p:cNvCxnSpPr>
              <a:cxnSpLocks noChangeShapeType="1"/>
              <a:stCxn id="21" idx="0"/>
              <a:endCxn id="255" idx="3"/>
            </p:cNvCxnSpPr>
            <p:nvPr/>
          </p:nvCxnSpPr>
          <p:spPr bwMode="auto">
            <a:xfrm flipH="1" flipV="1">
              <a:off x="1832353" y="4063008"/>
              <a:ext cx="1866708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7" name="AutoShape 40"/>
            <p:cNvCxnSpPr>
              <a:cxnSpLocks noChangeShapeType="1"/>
              <a:stCxn id="21" idx="0"/>
              <a:endCxn id="256" idx="3"/>
            </p:cNvCxnSpPr>
            <p:nvPr/>
          </p:nvCxnSpPr>
          <p:spPr bwMode="auto">
            <a:xfrm flipH="1" flipV="1">
              <a:off x="2026210" y="4063008"/>
              <a:ext cx="167285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8" name="AutoShape 50"/>
            <p:cNvCxnSpPr>
              <a:cxnSpLocks noChangeShapeType="1"/>
              <a:stCxn id="15" idx="0"/>
              <a:endCxn id="254" idx="3"/>
            </p:cNvCxnSpPr>
            <p:nvPr/>
          </p:nvCxnSpPr>
          <p:spPr bwMode="auto">
            <a:xfrm flipH="1" flipV="1">
              <a:off x="1638495" y="4063007"/>
              <a:ext cx="259132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9" name="AutoShape 51"/>
            <p:cNvCxnSpPr>
              <a:cxnSpLocks noChangeShapeType="1"/>
              <a:stCxn id="15" idx="0"/>
              <a:endCxn id="255" idx="3"/>
            </p:cNvCxnSpPr>
            <p:nvPr/>
          </p:nvCxnSpPr>
          <p:spPr bwMode="auto">
            <a:xfrm flipH="1" flipV="1">
              <a:off x="1832353" y="4063007"/>
              <a:ext cx="239746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0" name="AutoShape 52"/>
            <p:cNvCxnSpPr>
              <a:cxnSpLocks noChangeShapeType="1"/>
              <a:stCxn id="15" idx="0"/>
              <a:endCxn id="256" idx="3"/>
            </p:cNvCxnSpPr>
            <p:nvPr/>
          </p:nvCxnSpPr>
          <p:spPr bwMode="auto">
            <a:xfrm flipH="1" flipV="1">
              <a:off x="2026210" y="4063007"/>
              <a:ext cx="220360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1" name="AutoShape 63"/>
            <p:cNvCxnSpPr>
              <a:cxnSpLocks noChangeShapeType="1"/>
              <a:stCxn id="16" idx="0"/>
              <a:endCxn id="254" idx="3"/>
            </p:cNvCxnSpPr>
            <p:nvPr/>
          </p:nvCxnSpPr>
          <p:spPr bwMode="auto">
            <a:xfrm flipH="1" flipV="1">
              <a:off x="1638495" y="4063007"/>
              <a:ext cx="312208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2" name="AutoShape 64"/>
            <p:cNvCxnSpPr>
              <a:cxnSpLocks noChangeShapeType="1"/>
              <a:stCxn id="16" idx="0"/>
              <a:endCxn id="255" idx="3"/>
            </p:cNvCxnSpPr>
            <p:nvPr/>
          </p:nvCxnSpPr>
          <p:spPr bwMode="auto">
            <a:xfrm flipH="1" flipV="1">
              <a:off x="1832353" y="4063007"/>
              <a:ext cx="292822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3" name="AutoShape 66"/>
            <p:cNvCxnSpPr>
              <a:cxnSpLocks noChangeShapeType="1"/>
              <a:stCxn id="16" idx="0"/>
              <a:endCxn id="256" idx="3"/>
            </p:cNvCxnSpPr>
            <p:nvPr/>
          </p:nvCxnSpPr>
          <p:spPr bwMode="auto">
            <a:xfrm flipH="1" flipV="1">
              <a:off x="2026210" y="4063007"/>
              <a:ext cx="273436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7" name="AutoShape 142"/>
            <p:cNvCxnSpPr>
              <a:cxnSpLocks noChangeShapeType="1"/>
              <a:stCxn id="11" idx="0"/>
              <a:endCxn id="254" idx="3"/>
            </p:cNvCxnSpPr>
            <p:nvPr/>
          </p:nvCxnSpPr>
          <p:spPr bwMode="auto">
            <a:xfrm flipH="1" flipV="1">
              <a:off x="1638495" y="4063006"/>
              <a:ext cx="73287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8" name="AutoShape 143"/>
            <p:cNvCxnSpPr>
              <a:cxnSpLocks noChangeShapeType="1"/>
              <a:stCxn id="11" idx="0"/>
              <a:endCxn id="256" idx="3"/>
            </p:cNvCxnSpPr>
            <p:nvPr/>
          </p:nvCxnSpPr>
          <p:spPr bwMode="auto">
            <a:xfrm flipH="1" flipV="1">
              <a:off x="2026210" y="4063006"/>
              <a:ext cx="345156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9" name="AutoShape 144"/>
            <p:cNvCxnSpPr>
              <a:cxnSpLocks noChangeShapeType="1"/>
              <a:stCxn id="11" idx="0"/>
              <a:endCxn id="255" idx="3"/>
            </p:cNvCxnSpPr>
            <p:nvPr/>
          </p:nvCxnSpPr>
          <p:spPr bwMode="auto">
            <a:xfrm flipH="1" flipV="1">
              <a:off x="1832353" y="4063006"/>
              <a:ext cx="539013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0" name="AutoShape 163"/>
            <p:cNvCxnSpPr>
              <a:cxnSpLocks noChangeShapeType="1"/>
              <a:stCxn id="12" idx="0"/>
              <a:endCxn id="256" idx="3"/>
            </p:cNvCxnSpPr>
            <p:nvPr/>
          </p:nvCxnSpPr>
          <p:spPr bwMode="auto">
            <a:xfrm flipH="1" flipV="1">
              <a:off x="2026210" y="4063006"/>
              <a:ext cx="611334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1" name="AutoShape 164"/>
            <p:cNvCxnSpPr>
              <a:cxnSpLocks noChangeShapeType="1"/>
              <a:stCxn id="12" idx="0"/>
              <a:endCxn id="255" idx="3"/>
            </p:cNvCxnSpPr>
            <p:nvPr/>
          </p:nvCxnSpPr>
          <p:spPr bwMode="auto">
            <a:xfrm flipH="1" flipV="1">
              <a:off x="1832353" y="4063006"/>
              <a:ext cx="805191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2" name="AutoShape 165"/>
            <p:cNvCxnSpPr>
              <a:cxnSpLocks noChangeShapeType="1"/>
              <a:stCxn id="12" idx="0"/>
              <a:endCxn id="254" idx="3"/>
            </p:cNvCxnSpPr>
            <p:nvPr/>
          </p:nvCxnSpPr>
          <p:spPr bwMode="auto">
            <a:xfrm flipH="1" flipV="1">
              <a:off x="1638495" y="4063006"/>
              <a:ext cx="99904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3" name="AutoShape 166"/>
            <p:cNvCxnSpPr>
              <a:cxnSpLocks noChangeShapeType="1"/>
              <a:stCxn id="13" idx="0"/>
              <a:endCxn id="254" idx="3"/>
            </p:cNvCxnSpPr>
            <p:nvPr/>
          </p:nvCxnSpPr>
          <p:spPr bwMode="auto">
            <a:xfrm flipH="1" flipV="1">
              <a:off x="1638495" y="4063006"/>
              <a:ext cx="1263630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4" name="AutoShape 167"/>
            <p:cNvCxnSpPr>
              <a:cxnSpLocks noChangeShapeType="1"/>
              <a:stCxn id="13" idx="0"/>
              <a:endCxn id="255" idx="3"/>
            </p:cNvCxnSpPr>
            <p:nvPr/>
          </p:nvCxnSpPr>
          <p:spPr bwMode="auto">
            <a:xfrm flipH="1" flipV="1">
              <a:off x="1832353" y="4063006"/>
              <a:ext cx="1069772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5" name="AutoShape 168"/>
            <p:cNvCxnSpPr>
              <a:cxnSpLocks noChangeShapeType="1"/>
              <a:stCxn id="13" idx="0"/>
              <a:endCxn id="256" idx="3"/>
            </p:cNvCxnSpPr>
            <p:nvPr/>
          </p:nvCxnSpPr>
          <p:spPr bwMode="auto">
            <a:xfrm flipH="1" flipV="1">
              <a:off x="2026210" y="4063006"/>
              <a:ext cx="875915" cy="1457491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6" name="AutoShape 187"/>
            <p:cNvCxnSpPr>
              <a:cxnSpLocks noChangeShapeType="1"/>
              <a:stCxn id="19" idx="0"/>
              <a:endCxn id="256" idx="3"/>
            </p:cNvCxnSpPr>
            <p:nvPr/>
          </p:nvCxnSpPr>
          <p:spPr bwMode="auto">
            <a:xfrm flipH="1" flipV="1">
              <a:off x="2026210" y="4063007"/>
              <a:ext cx="114209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7" name="AutoShape 188"/>
            <p:cNvCxnSpPr>
              <a:cxnSpLocks noChangeShapeType="1"/>
              <a:stCxn id="19" idx="0"/>
              <a:endCxn id="255" idx="3"/>
            </p:cNvCxnSpPr>
            <p:nvPr/>
          </p:nvCxnSpPr>
          <p:spPr bwMode="auto">
            <a:xfrm flipH="1" flipV="1">
              <a:off x="1832353" y="4063007"/>
              <a:ext cx="133594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8" name="AutoShape 189"/>
            <p:cNvCxnSpPr>
              <a:cxnSpLocks noChangeShapeType="1"/>
              <a:stCxn id="19" idx="0"/>
              <a:endCxn id="254" idx="3"/>
            </p:cNvCxnSpPr>
            <p:nvPr/>
          </p:nvCxnSpPr>
          <p:spPr bwMode="auto">
            <a:xfrm flipH="1" flipV="1">
              <a:off x="1638495" y="4063007"/>
              <a:ext cx="152980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9" name="AutoShape 190"/>
            <p:cNvCxnSpPr>
              <a:cxnSpLocks noChangeShapeType="1"/>
              <a:stCxn id="22" idx="0"/>
              <a:endCxn id="254" idx="3"/>
            </p:cNvCxnSpPr>
            <p:nvPr/>
          </p:nvCxnSpPr>
          <p:spPr bwMode="auto">
            <a:xfrm flipH="1" flipV="1">
              <a:off x="1638495" y="4063009"/>
              <a:ext cx="2325149" cy="145262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0" name="AutoShape 191"/>
            <p:cNvCxnSpPr>
              <a:cxnSpLocks noChangeShapeType="1"/>
              <a:stCxn id="22" idx="0"/>
              <a:endCxn id="255" idx="3"/>
            </p:cNvCxnSpPr>
            <p:nvPr/>
          </p:nvCxnSpPr>
          <p:spPr bwMode="auto">
            <a:xfrm flipH="1" flipV="1">
              <a:off x="1832353" y="4063009"/>
              <a:ext cx="2131291" cy="145262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1" name="AutoShape 192"/>
            <p:cNvCxnSpPr>
              <a:cxnSpLocks noChangeShapeType="1"/>
              <a:stCxn id="22" idx="0"/>
              <a:endCxn id="256" idx="3"/>
            </p:cNvCxnSpPr>
            <p:nvPr/>
          </p:nvCxnSpPr>
          <p:spPr bwMode="auto">
            <a:xfrm flipH="1" flipV="1">
              <a:off x="2026210" y="4063009"/>
              <a:ext cx="1937434" cy="145262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2" name="AutoShape 211"/>
            <p:cNvCxnSpPr>
              <a:cxnSpLocks noChangeShapeType="1"/>
              <a:stCxn id="17" idx="0"/>
              <a:endCxn id="256" idx="3"/>
            </p:cNvCxnSpPr>
            <p:nvPr/>
          </p:nvCxnSpPr>
          <p:spPr bwMode="auto">
            <a:xfrm flipH="1" flipV="1">
              <a:off x="2026210" y="4063007"/>
              <a:ext cx="246819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3" name="AutoShape 212"/>
            <p:cNvCxnSpPr>
              <a:cxnSpLocks noChangeShapeType="1"/>
              <a:stCxn id="17" idx="0"/>
              <a:endCxn id="255" idx="3"/>
            </p:cNvCxnSpPr>
            <p:nvPr/>
          </p:nvCxnSpPr>
          <p:spPr bwMode="auto">
            <a:xfrm flipH="1" flipV="1">
              <a:off x="1832353" y="4063007"/>
              <a:ext cx="2662049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4" name="AutoShape 213"/>
            <p:cNvCxnSpPr>
              <a:cxnSpLocks noChangeShapeType="1"/>
              <a:stCxn id="17" idx="0"/>
              <a:endCxn id="254" idx="3"/>
            </p:cNvCxnSpPr>
            <p:nvPr/>
          </p:nvCxnSpPr>
          <p:spPr bwMode="auto">
            <a:xfrm flipH="1" flipV="1">
              <a:off x="1638495" y="4063007"/>
              <a:ext cx="2855907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5" name="AutoShape 214"/>
            <p:cNvCxnSpPr>
              <a:cxnSpLocks noChangeShapeType="1"/>
              <a:stCxn id="18" idx="0"/>
              <a:endCxn id="254" idx="3"/>
            </p:cNvCxnSpPr>
            <p:nvPr/>
          </p:nvCxnSpPr>
          <p:spPr bwMode="auto">
            <a:xfrm flipH="1" flipV="1">
              <a:off x="1638495" y="4063007"/>
              <a:ext cx="3388260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" name="AutoShape 215"/>
            <p:cNvCxnSpPr>
              <a:cxnSpLocks noChangeShapeType="1"/>
              <a:stCxn id="18" idx="0"/>
              <a:endCxn id="255" idx="3"/>
            </p:cNvCxnSpPr>
            <p:nvPr/>
          </p:nvCxnSpPr>
          <p:spPr bwMode="auto">
            <a:xfrm flipH="1" flipV="1">
              <a:off x="1832353" y="4063007"/>
              <a:ext cx="3194402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7" name="AutoShape 216"/>
            <p:cNvCxnSpPr>
              <a:cxnSpLocks noChangeShapeType="1"/>
              <a:stCxn id="18" idx="0"/>
              <a:endCxn id="256" idx="3"/>
            </p:cNvCxnSpPr>
            <p:nvPr/>
          </p:nvCxnSpPr>
          <p:spPr bwMode="auto">
            <a:xfrm flipH="1" flipV="1">
              <a:off x="2026210" y="4063007"/>
              <a:ext cx="3000545" cy="145262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8" name="Group 255"/>
          <p:cNvGrpSpPr>
            <a:grpSpLocks/>
          </p:cNvGrpSpPr>
          <p:nvPr/>
        </p:nvGrpSpPr>
        <p:grpSpPr bwMode="auto">
          <a:xfrm>
            <a:off x="2193643" y="3191060"/>
            <a:ext cx="635554" cy="672954"/>
            <a:chOff x="2109" y="528"/>
            <a:chExt cx="2547" cy="3168"/>
          </a:xfrm>
        </p:grpSpPr>
        <p:sp>
          <p:nvSpPr>
            <p:cNvPr id="409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0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1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2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279" name="Group 255"/>
          <p:cNvGrpSpPr>
            <a:grpSpLocks/>
          </p:cNvGrpSpPr>
          <p:nvPr/>
        </p:nvGrpSpPr>
        <p:grpSpPr bwMode="auto">
          <a:xfrm>
            <a:off x="1522530" y="3191060"/>
            <a:ext cx="635554" cy="672954"/>
            <a:chOff x="2109" y="528"/>
            <a:chExt cx="2547" cy="3168"/>
          </a:xfrm>
        </p:grpSpPr>
        <p:sp>
          <p:nvSpPr>
            <p:cNvPr id="405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06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07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08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1800" name="Rectangle 1799"/>
          <p:cNvSpPr/>
          <p:nvPr/>
        </p:nvSpPr>
        <p:spPr>
          <a:xfrm>
            <a:off x="1143000" y="5257800"/>
            <a:ext cx="662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/>
              <a:t>A </a:t>
            </a:r>
            <a:r>
              <a:rPr lang="en-US" sz="1400" i="1" dirty="0" smtClean="0"/>
              <a:t>single</a:t>
            </a:r>
            <a:r>
              <a:rPr lang="en-US" sz="1400" dirty="0" smtClean="0"/>
              <a:t> atomic operation updates the states of </a:t>
            </a:r>
            <a:r>
              <a:rPr lang="en-US" sz="1400" i="1" dirty="0" smtClean="0"/>
              <a:t>multiple</a:t>
            </a:r>
            <a:r>
              <a:rPr lang="en-US" sz="1400" dirty="0" smtClean="0"/>
              <a:t> represented (stored) items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/>
              <a:t>E.g., changing the state of the representational unit 0 in CM 1, changes states of all four stored items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 smtClean="0"/>
              <a:t>For such a scheme to work, the process that maps inputs to SDR codes must enforce that similar inputs map to similar (more highly intersecting) codes.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05200" y="1296850"/>
            <a:ext cx="19878" cy="188607"/>
            <a:chOff x="2428461" y="2402193"/>
            <a:chExt cx="19878" cy="188607"/>
          </a:xfrm>
          <a:solidFill>
            <a:schemeClr val="bg1"/>
          </a:solidFill>
        </p:grpSpPr>
        <p:sp>
          <p:nvSpPr>
            <p:cNvPr id="2" name="Oval 1"/>
            <p:cNvSpPr/>
            <p:nvPr/>
          </p:nvSpPr>
          <p:spPr>
            <a:xfrm>
              <a:off x="2428461" y="2402193"/>
              <a:ext cx="19878" cy="1987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2428461" y="2486557"/>
              <a:ext cx="19878" cy="1987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2428461" y="2570922"/>
              <a:ext cx="19878" cy="1987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1" name="Rectangle 620"/>
          <p:cNvSpPr/>
          <p:nvPr/>
        </p:nvSpPr>
        <p:spPr>
          <a:xfrm>
            <a:off x="152400" y="2618601"/>
            <a:ext cx="68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SDR coding field</a:t>
            </a:r>
          </a:p>
        </p:txBody>
      </p:sp>
      <p:cxnSp>
        <p:nvCxnSpPr>
          <p:cNvPr id="193" name="Straight Arrow Connector 192"/>
          <p:cNvCxnSpPr/>
          <p:nvPr/>
        </p:nvCxnSpPr>
        <p:spPr>
          <a:xfrm>
            <a:off x="762000" y="2999601"/>
            <a:ext cx="609600" cy="152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5" name="Text Box 154"/>
          <p:cNvSpPr txBox="1">
            <a:spLocks noChangeArrowheads="1"/>
          </p:cNvSpPr>
          <p:nvPr/>
        </p:nvSpPr>
        <p:spPr bwMode="auto">
          <a:xfrm>
            <a:off x="6019800" y="1219200"/>
            <a:ext cx="19561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u="sng" dirty="0" smtClean="0">
                <a:solidFill>
                  <a:schemeClr val="bg1"/>
                </a:solidFill>
              </a:rPr>
              <a:t>Intersections </a:t>
            </a:r>
            <a:r>
              <a:rPr lang="en-US" sz="1400" u="sng" dirty="0">
                <a:solidFill>
                  <a:schemeClr val="bg1"/>
                </a:solidFill>
              </a:rPr>
              <a:t>with </a:t>
            </a:r>
            <a:r>
              <a:rPr lang="en-US" sz="1400" i="1" u="sng" dirty="0">
                <a:solidFill>
                  <a:schemeClr val="bg1"/>
                </a:solidFill>
                <a:sym typeface="Symbol"/>
              </a:rPr>
              <a:t>(A</a:t>
            </a:r>
            <a:r>
              <a:rPr lang="en-US" sz="1400" i="1" u="sng" dirty="0" smtClean="0">
                <a:solidFill>
                  <a:schemeClr val="bg1"/>
                </a:solidFill>
                <a:sym typeface="Symbol"/>
              </a:rPr>
              <a:t>) </a:t>
            </a:r>
            <a:endParaRPr lang="en-US" sz="1400" u="sng" dirty="0" smtClean="0">
              <a:solidFill>
                <a:schemeClr val="bg1"/>
              </a:solidFill>
            </a:endParaRPr>
          </a:p>
        </p:txBody>
      </p:sp>
      <p:sp>
        <p:nvSpPr>
          <p:cNvPr id="626" name="Rectangle 625"/>
          <p:cNvSpPr/>
          <p:nvPr/>
        </p:nvSpPr>
        <p:spPr>
          <a:xfrm>
            <a:off x="685800" y="4676001"/>
            <a:ext cx="68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Input A</a:t>
            </a:r>
          </a:p>
        </p:txBody>
      </p:sp>
      <p:graphicFrame>
        <p:nvGraphicFramePr>
          <p:cNvPr id="627" name="Object 6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998702"/>
              </p:ext>
            </p:extLst>
          </p:nvPr>
        </p:nvGraphicFramePr>
        <p:xfrm>
          <a:off x="762000" y="3380601"/>
          <a:ext cx="423863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8" name="Equation" r:id="rId3" imgW="342720" imgH="203040" progId="Equation.DSMT4">
                  <p:embed/>
                </p:oleObj>
              </mc:Choice>
              <mc:Fallback>
                <p:oleObj name="Equation" r:id="rId3" imgW="342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3380601"/>
                        <a:ext cx="423863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0" name="Group 279"/>
          <p:cNvGrpSpPr/>
          <p:nvPr/>
        </p:nvGrpSpPr>
        <p:grpSpPr>
          <a:xfrm>
            <a:off x="762000" y="2459267"/>
            <a:ext cx="4686590" cy="257759"/>
            <a:chOff x="762000" y="2964866"/>
            <a:chExt cx="4686590" cy="257759"/>
          </a:xfrm>
        </p:grpSpPr>
        <p:grpSp>
          <p:nvGrpSpPr>
            <p:cNvPr id="190" name="Group 189"/>
            <p:cNvGrpSpPr/>
            <p:nvPr/>
          </p:nvGrpSpPr>
          <p:grpSpPr>
            <a:xfrm>
              <a:off x="1547644" y="2964866"/>
              <a:ext cx="3900946" cy="235534"/>
              <a:chOff x="1547644" y="2686417"/>
              <a:chExt cx="3900946" cy="235534"/>
            </a:xfrm>
          </p:grpSpPr>
          <p:sp>
            <p:nvSpPr>
              <p:cNvPr id="1744" name="AutoShape 79"/>
              <p:cNvSpPr>
                <a:spLocks noChangeArrowheads="1"/>
              </p:cNvSpPr>
              <p:nvPr/>
            </p:nvSpPr>
            <p:spPr bwMode="auto">
              <a:xfrm>
                <a:off x="2893125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0</a:t>
                </a:r>
              </a:p>
            </p:txBody>
          </p:sp>
          <p:sp>
            <p:nvSpPr>
              <p:cNvPr id="1745" name="AutoShape 80"/>
              <p:cNvSpPr>
                <a:spLocks noChangeArrowheads="1"/>
              </p:cNvSpPr>
              <p:nvPr/>
            </p:nvSpPr>
            <p:spPr bwMode="auto">
              <a:xfrm>
                <a:off x="3084460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1</a:t>
                </a:r>
              </a:p>
            </p:txBody>
          </p:sp>
          <p:sp>
            <p:nvSpPr>
              <p:cNvPr id="1746" name="AutoShape 81"/>
              <p:cNvSpPr>
                <a:spLocks noChangeArrowheads="1"/>
              </p:cNvSpPr>
              <p:nvPr/>
            </p:nvSpPr>
            <p:spPr bwMode="auto">
              <a:xfrm>
                <a:off x="3275794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47" name="AutoShape 85"/>
              <p:cNvSpPr>
                <a:spLocks noChangeArrowheads="1"/>
              </p:cNvSpPr>
              <p:nvPr/>
            </p:nvSpPr>
            <p:spPr bwMode="auto">
              <a:xfrm>
                <a:off x="3558566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0</a:t>
                </a:r>
              </a:p>
            </p:txBody>
          </p:sp>
          <p:sp>
            <p:nvSpPr>
              <p:cNvPr id="1748" name="AutoShape 86"/>
              <p:cNvSpPr>
                <a:spLocks noChangeArrowheads="1"/>
              </p:cNvSpPr>
              <p:nvPr/>
            </p:nvSpPr>
            <p:spPr bwMode="auto">
              <a:xfrm>
                <a:off x="3748598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49" name="AutoShape 87"/>
              <p:cNvSpPr>
                <a:spLocks noChangeArrowheads="1"/>
              </p:cNvSpPr>
              <p:nvPr/>
            </p:nvSpPr>
            <p:spPr bwMode="auto">
              <a:xfrm>
                <a:off x="3938630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50" name="AutoShape 91"/>
              <p:cNvSpPr>
                <a:spLocks noChangeArrowheads="1"/>
              </p:cNvSpPr>
              <p:nvPr/>
            </p:nvSpPr>
            <p:spPr bwMode="auto">
              <a:xfrm>
                <a:off x="4230188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0</a:t>
                </a:r>
              </a:p>
            </p:txBody>
          </p:sp>
          <p:sp>
            <p:nvSpPr>
              <p:cNvPr id="1751" name="AutoShape 92"/>
              <p:cNvSpPr>
                <a:spLocks noChangeArrowheads="1"/>
              </p:cNvSpPr>
              <p:nvPr/>
            </p:nvSpPr>
            <p:spPr bwMode="auto">
              <a:xfrm>
                <a:off x="4412569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52" name="AutoShape 93"/>
              <p:cNvSpPr>
                <a:spLocks noChangeArrowheads="1"/>
              </p:cNvSpPr>
              <p:nvPr/>
            </p:nvSpPr>
            <p:spPr bwMode="auto">
              <a:xfrm>
                <a:off x="4594950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53" name="AutoShape 97"/>
              <p:cNvSpPr>
                <a:spLocks noChangeArrowheads="1"/>
              </p:cNvSpPr>
              <p:nvPr/>
            </p:nvSpPr>
            <p:spPr bwMode="auto">
              <a:xfrm>
                <a:off x="4894476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0</a:t>
                </a:r>
              </a:p>
            </p:txBody>
          </p:sp>
          <p:sp>
            <p:nvSpPr>
              <p:cNvPr id="1754" name="AutoShape 98"/>
              <p:cNvSpPr>
                <a:spLocks noChangeArrowheads="1"/>
              </p:cNvSpPr>
              <p:nvPr/>
            </p:nvSpPr>
            <p:spPr bwMode="auto">
              <a:xfrm>
                <a:off x="5080682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55" name="AutoShape 99"/>
              <p:cNvSpPr>
                <a:spLocks noChangeArrowheads="1"/>
              </p:cNvSpPr>
              <p:nvPr/>
            </p:nvSpPr>
            <p:spPr bwMode="auto">
              <a:xfrm>
                <a:off x="5266888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2</a:t>
                </a:r>
              </a:p>
            </p:txBody>
          </p:sp>
          <p:sp>
            <p:nvSpPr>
              <p:cNvPr id="1756" name="AutoShape 79"/>
              <p:cNvSpPr>
                <a:spLocks noChangeArrowheads="1"/>
              </p:cNvSpPr>
              <p:nvPr/>
            </p:nvSpPr>
            <p:spPr bwMode="auto">
              <a:xfrm>
                <a:off x="2215844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0</a:t>
                </a:r>
              </a:p>
            </p:txBody>
          </p:sp>
          <p:sp>
            <p:nvSpPr>
              <p:cNvPr id="1757" name="AutoShape 80"/>
              <p:cNvSpPr>
                <a:spLocks noChangeArrowheads="1"/>
              </p:cNvSpPr>
              <p:nvPr/>
            </p:nvSpPr>
            <p:spPr bwMode="auto">
              <a:xfrm>
                <a:off x="2407179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58" name="AutoShape 81"/>
              <p:cNvSpPr>
                <a:spLocks noChangeArrowheads="1"/>
              </p:cNvSpPr>
              <p:nvPr/>
            </p:nvSpPr>
            <p:spPr bwMode="auto">
              <a:xfrm>
                <a:off x="2598513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59" name="AutoShape 79"/>
              <p:cNvSpPr>
                <a:spLocks noChangeArrowheads="1"/>
              </p:cNvSpPr>
              <p:nvPr/>
            </p:nvSpPr>
            <p:spPr bwMode="auto">
              <a:xfrm>
                <a:off x="1547644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0</a:t>
                </a:r>
              </a:p>
            </p:txBody>
          </p:sp>
          <p:sp>
            <p:nvSpPr>
              <p:cNvPr id="1760" name="AutoShape 80"/>
              <p:cNvSpPr>
                <a:spLocks noChangeArrowheads="1"/>
              </p:cNvSpPr>
              <p:nvPr/>
            </p:nvSpPr>
            <p:spPr bwMode="auto">
              <a:xfrm>
                <a:off x="1741502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1</a:t>
                </a:r>
              </a:p>
            </p:txBody>
          </p:sp>
          <p:sp>
            <p:nvSpPr>
              <p:cNvPr id="1761" name="AutoShape 81"/>
              <p:cNvSpPr>
                <a:spLocks noChangeArrowheads="1"/>
              </p:cNvSpPr>
              <p:nvPr/>
            </p:nvSpPr>
            <p:spPr bwMode="auto">
              <a:xfrm>
                <a:off x="1935359" y="2686417"/>
                <a:ext cx="181702" cy="23553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2</a:t>
                </a:r>
              </a:p>
            </p:txBody>
          </p:sp>
        </p:grpSp>
        <p:graphicFrame>
          <p:nvGraphicFramePr>
            <p:cNvPr id="706" name="Object 70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4390005"/>
                </p:ext>
              </p:extLst>
            </p:nvPr>
          </p:nvGraphicFramePr>
          <p:xfrm>
            <a:off x="762000" y="2971800"/>
            <a:ext cx="407987" cy="250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59" name="Equation" r:id="rId5" imgW="330120" imgH="203040" progId="Equation.DSMT4">
                    <p:embed/>
                  </p:oleObj>
                </mc:Choice>
                <mc:Fallback>
                  <p:oleObj name="Equation" r:id="rId5" imgW="3301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62000" y="2971800"/>
                          <a:ext cx="407987" cy="250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1" name="Group 280"/>
          <p:cNvGrpSpPr/>
          <p:nvPr/>
        </p:nvGrpSpPr>
        <p:grpSpPr>
          <a:xfrm>
            <a:off x="762000" y="2068559"/>
            <a:ext cx="4686590" cy="267467"/>
            <a:chOff x="762000" y="2574158"/>
            <a:chExt cx="4686590" cy="267467"/>
          </a:xfrm>
        </p:grpSpPr>
        <p:grpSp>
          <p:nvGrpSpPr>
            <p:cNvPr id="1798" name="Group 1797"/>
            <p:cNvGrpSpPr/>
            <p:nvPr/>
          </p:nvGrpSpPr>
          <p:grpSpPr>
            <a:xfrm>
              <a:off x="1547644" y="2574158"/>
              <a:ext cx="3900946" cy="235534"/>
              <a:chOff x="1000727" y="2514600"/>
              <a:chExt cx="2885473" cy="183745"/>
            </a:xfrm>
          </p:grpSpPr>
          <p:sp>
            <p:nvSpPr>
              <p:cNvPr id="1762" name="AutoShape 79"/>
              <p:cNvSpPr>
                <a:spLocks noChangeArrowheads="1"/>
              </p:cNvSpPr>
              <p:nvPr/>
            </p:nvSpPr>
            <p:spPr bwMode="auto">
              <a:xfrm>
                <a:off x="1995960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0</a:t>
                </a:r>
              </a:p>
            </p:txBody>
          </p:sp>
          <p:sp>
            <p:nvSpPr>
              <p:cNvPr id="1763" name="AutoShape 80"/>
              <p:cNvSpPr>
                <a:spLocks noChangeArrowheads="1"/>
              </p:cNvSpPr>
              <p:nvPr/>
            </p:nvSpPr>
            <p:spPr bwMode="auto">
              <a:xfrm>
                <a:off x="2137488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1</a:t>
                </a:r>
              </a:p>
            </p:txBody>
          </p:sp>
          <p:sp>
            <p:nvSpPr>
              <p:cNvPr id="1764" name="AutoShape 81"/>
              <p:cNvSpPr>
                <a:spLocks noChangeArrowheads="1"/>
              </p:cNvSpPr>
              <p:nvPr/>
            </p:nvSpPr>
            <p:spPr bwMode="auto">
              <a:xfrm>
                <a:off x="2279015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65" name="AutoShape 85"/>
              <p:cNvSpPr>
                <a:spLocks noChangeArrowheads="1"/>
              </p:cNvSpPr>
              <p:nvPr/>
            </p:nvSpPr>
            <p:spPr bwMode="auto">
              <a:xfrm>
                <a:off x="2488177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0</a:t>
                </a:r>
              </a:p>
            </p:txBody>
          </p:sp>
          <p:sp>
            <p:nvSpPr>
              <p:cNvPr id="1766" name="AutoShape 86"/>
              <p:cNvSpPr>
                <a:spLocks noChangeArrowheads="1"/>
              </p:cNvSpPr>
              <p:nvPr/>
            </p:nvSpPr>
            <p:spPr bwMode="auto">
              <a:xfrm>
                <a:off x="2628741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67" name="AutoShape 87"/>
              <p:cNvSpPr>
                <a:spLocks noChangeArrowheads="1"/>
              </p:cNvSpPr>
              <p:nvPr/>
            </p:nvSpPr>
            <p:spPr bwMode="auto">
              <a:xfrm>
                <a:off x="2769305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68" name="AutoShape 91"/>
              <p:cNvSpPr>
                <a:spLocks noChangeArrowheads="1"/>
              </p:cNvSpPr>
              <p:nvPr/>
            </p:nvSpPr>
            <p:spPr bwMode="auto">
              <a:xfrm>
                <a:off x="2984966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0</a:t>
                </a:r>
              </a:p>
            </p:txBody>
          </p:sp>
          <p:sp>
            <p:nvSpPr>
              <p:cNvPr id="1769" name="AutoShape 92"/>
              <p:cNvSpPr>
                <a:spLocks noChangeArrowheads="1"/>
              </p:cNvSpPr>
              <p:nvPr/>
            </p:nvSpPr>
            <p:spPr bwMode="auto">
              <a:xfrm>
                <a:off x="3119871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70" name="AutoShape 93"/>
              <p:cNvSpPr>
                <a:spLocks noChangeArrowheads="1"/>
              </p:cNvSpPr>
              <p:nvPr/>
            </p:nvSpPr>
            <p:spPr bwMode="auto">
              <a:xfrm>
                <a:off x="3254775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71" name="AutoShape 97"/>
              <p:cNvSpPr>
                <a:spLocks noChangeArrowheads="1"/>
              </p:cNvSpPr>
              <p:nvPr/>
            </p:nvSpPr>
            <p:spPr bwMode="auto">
              <a:xfrm>
                <a:off x="3476330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0</a:t>
                </a:r>
              </a:p>
            </p:txBody>
          </p:sp>
          <p:sp>
            <p:nvSpPr>
              <p:cNvPr id="1772" name="AutoShape 98"/>
              <p:cNvSpPr>
                <a:spLocks noChangeArrowheads="1"/>
              </p:cNvSpPr>
              <p:nvPr/>
            </p:nvSpPr>
            <p:spPr bwMode="auto">
              <a:xfrm>
                <a:off x="3614064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73" name="AutoShape 99"/>
              <p:cNvSpPr>
                <a:spLocks noChangeArrowheads="1"/>
              </p:cNvSpPr>
              <p:nvPr/>
            </p:nvSpPr>
            <p:spPr bwMode="auto">
              <a:xfrm>
                <a:off x="3751798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2</a:t>
                </a:r>
              </a:p>
            </p:txBody>
          </p:sp>
          <p:sp>
            <p:nvSpPr>
              <p:cNvPr id="1774" name="AutoShape 79"/>
              <p:cNvSpPr>
                <a:spLocks noChangeArrowheads="1"/>
              </p:cNvSpPr>
              <p:nvPr/>
            </p:nvSpPr>
            <p:spPr bwMode="auto">
              <a:xfrm>
                <a:off x="1494985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0</a:t>
                </a:r>
              </a:p>
            </p:txBody>
          </p:sp>
          <p:sp>
            <p:nvSpPr>
              <p:cNvPr id="1775" name="AutoShape 80"/>
              <p:cNvSpPr>
                <a:spLocks noChangeArrowheads="1"/>
              </p:cNvSpPr>
              <p:nvPr/>
            </p:nvSpPr>
            <p:spPr bwMode="auto">
              <a:xfrm>
                <a:off x="1636513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76" name="AutoShape 81"/>
              <p:cNvSpPr>
                <a:spLocks noChangeArrowheads="1"/>
              </p:cNvSpPr>
              <p:nvPr/>
            </p:nvSpPr>
            <p:spPr bwMode="auto">
              <a:xfrm>
                <a:off x="1778040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77" name="AutoShape 79"/>
              <p:cNvSpPr>
                <a:spLocks noChangeArrowheads="1"/>
              </p:cNvSpPr>
              <p:nvPr/>
            </p:nvSpPr>
            <p:spPr bwMode="auto">
              <a:xfrm>
                <a:off x="1000727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0</a:t>
                </a:r>
              </a:p>
            </p:txBody>
          </p:sp>
          <p:sp>
            <p:nvSpPr>
              <p:cNvPr id="1778" name="AutoShape 80"/>
              <p:cNvSpPr>
                <a:spLocks noChangeArrowheads="1"/>
              </p:cNvSpPr>
              <p:nvPr/>
            </p:nvSpPr>
            <p:spPr bwMode="auto">
              <a:xfrm>
                <a:off x="1144121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1</a:t>
                </a:r>
              </a:p>
            </p:txBody>
          </p:sp>
          <p:sp>
            <p:nvSpPr>
              <p:cNvPr id="1779" name="AutoShape 81"/>
              <p:cNvSpPr>
                <a:spLocks noChangeArrowheads="1"/>
              </p:cNvSpPr>
              <p:nvPr/>
            </p:nvSpPr>
            <p:spPr bwMode="auto">
              <a:xfrm>
                <a:off x="1287514" y="25146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2</a:t>
                </a:r>
              </a:p>
            </p:txBody>
          </p:sp>
        </p:grpSp>
        <p:graphicFrame>
          <p:nvGraphicFramePr>
            <p:cNvPr id="707" name="Object 70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8428743"/>
                </p:ext>
              </p:extLst>
            </p:nvPr>
          </p:nvGraphicFramePr>
          <p:xfrm>
            <a:off x="762000" y="2590800"/>
            <a:ext cx="407987" cy="250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0" name="Equation" r:id="rId7" imgW="330120" imgH="203040" progId="Equation.DSMT4">
                    <p:embed/>
                  </p:oleObj>
                </mc:Choice>
                <mc:Fallback>
                  <p:oleObj name="Equation" r:id="rId7" imgW="3301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62000" y="2590800"/>
                          <a:ext cx="407987" cy="250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2" name="Group 281"/>
          <p:cNvGrpSpPr/>
          <p:nvPr/>
        </p:nvGrpSpPr>
        <p:grpSpPr>
          <a:xfrm>
            <a:off x="762000" y="1677850"/>
            <a:ext cx="4686590" cy="277176"/>
            <a:chOff x="762000" y="2183449"/>
            <a:chExt cx="4686590" cy="277176"/>
          </a:xfrm>
        </p:grpSpPr>
        <p:grpSp>
          <p:nvGrpSpPr>
            <p:cNvPr id="1799" name="Group 1798"/>
            <p:cNvGrpSpPr/>
            <p:nvPr/>
          </p:nvGrpSpPr>
          <p:grpSpPr>
            <a:xfrm>
              <a:off x="1547644" y="2183449"/>
              <a:ext cx="3900946" cy="235534"/>
              <a:chOff x="1000727" y="2209800"/>
              <a:chExt cx="2885473" cy="183745"/>
            </a:xfrm>
          </p:grpSpPr>
          <p:sp>
            <p:nvSpPr>
              <p:cNvPr id="1780" name="AutoShape 79"/>
              <p:cNvSpPr>
                <a:spLocks noChangeArrowheads="1"/>
              </p:cNvSpPr>
              <p:nvPr/>
            </p:nvSpPr>
            <p:spPr bwMode="auto">
              <a:xfrm>
                <a:off x="1995960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0</a:t>
                </a:r>
              </a:p>
            </p:txBody>
          </p:sp>
          <p:sp>
            <p:nvSpPr>
              <p:cNvPr id="1781" name="AutoShape 80"/>
              <p:cNvSpPr>
                <a:spLocks noChangeArrowheads="1"/>
              </p:cNvSpPr>
              <p:nvPr/>
            </p:nvSpPr>
            <p:spPr bwMode="auto">
              <a:xfrm>
                <a:off x="2137488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1</a:t>
                </a:r>
              </a:p>
            </p:txBody>
          </p:sp>
          <p:sp>
            <p:nvSpPr>
              <p:cNvPr id="1782" name="AutoShape 81"/>
              <p:cNvSpPr>
                <a:spLocks noChangeArrowheads="1"/>
              </p:cNvSpPr>
              <p:nvPr/>
            </p:nvSpPr>
            <p:spPr bwMode="auto">
              <a:xfrm>
                <a:off x="2279015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83" name="AutoShape 85"/>
              <p:cNvSpPr>
                <a:spLocks noChangeArrowheads="1"/>
              </p:cNvSpPr>
              <p:nvPr/>
            </p:nvSpPr>
            <p:spPr bwMode="auto">
              <a:xfrm>
                <a:off x="2488177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0</a:t>
                </a:r>
              </a:p>
            </p:txBody>
          </p:sp>
          <p:sp>
            <p:nvSpPr>
              <p:cNvPr id="1784" name="AutoShape 86"/>
              <p:cNvSpPr>
                <a:spLocks noChangeArrowheads="1"/>
              </p:cNvSpPr>
              <p:nvPr/>
            </p:nvSpPr>
            <p:spPr bwMode="auto">
              <a:xfrm>
                <a:off x="2628741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85" name="AutoShape 87"/>
              <p:cNvSpPr>
                <a:spLocks noChangeArrowheads="1"/>
              </p:cNvSpPr>
              <p:nvPr/>
            </p:nvSpPr>
            <p:spPr bwMode="auto">
              <a:xfrm>
                <a:off x="2769305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86" name="AutoShape 91"/>
              <p:cNvSpPr>
                <a:spLocks noChangeArrowheads="1"/>
              </p:cNvSpPr>
              <p:nvPr/>
            </p:nvSpPr>
            <p:spPr bwMode="auto">
              <a:xfrm>
                <a:off x="2984966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0</a:t>
                </a:r>
              </a:p>
            </p:txBody>
          </p:sp>
          <p:sp>
            <p:nvSpPr>
              <p:cNvPr id="1787" name="AutoShape 92"/>
              <p:cNvSpPr>
                <a:spLocks noChangeArrowheads="1"/>
              </p:cNvSpPr>
              <p:nvPr/>
            </p:nvSpPr>
            <p:spPr bwMode="auto">
              <a:xfrm>
                <a:off x="3119871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88" name="AutoShape 93"/>
              <p:cNvSpPr>
                <a:spLocks noChangeArrowheads="1"/>
              </p:cNvSpPr>
              <p:nvPr/>
            </p:nvSpPr>
            <p:spPr bwMode="auto">
              <a:xfrm>
                <a:off x="3254775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89" name="AutoShape 97"/>
              <p:cNvSpPr>
                <a:spLocks noChangeArrowheads="1"/>
              </p:cNvSpPr>
              <p:nvPr/>
            </p:nvSpPr>
            <p:spPr bwMode="auto">
              <a:xfrm>
                <a:off x="3476330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0</a:t>
                </a:r>
              </a:p>
            </p:txBody>
          </p:sp>
          <p:sp>
            <p:nvSpPr>
              <p:cNvPr id="1790" name="AutoShape 98"/>
              <p:cNvSpPr>
                <a:spLocks noChangeArrowheads="1"/>
              </p:cNvSpPr>
              <p:nvPr/>
            </p:nvSpPr>
            <p:spPr bwMode="auto">
              <a:xfrm>
                <a:off x="3614064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91" name="AutoShape 99"/>
              <p:cNvSpPr>
                <a:spLocks noChangeArrowheads="1"/>
              </p:cNvSpPr>
              <p:nvPr/>
            </p:nvSpPr>
            <p:spPr bwMode="auto">
              <a:xfrm>
                <a:off x="3751798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2</a:t>
                </a:r>
              </a:p>
            </p:txBody>
          </p:sp>
          <p:sp>
            <p:nvSpPr>
              <p:cNvPr id="1792" name="AutoShape 79"/>
              <p:cNvSpPr>
                <a:spLocks noChangeArrowheads="1"/>
              </p:cNvSpPr>
              <p:nvPr/>
            </p:nvSpPr>
            <p:spPr bwMode="auto">
              <a:xfrm>
                <a:off x="1494985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0</a:t>
                </a:r>
              </a:p>
            </p:txBody>
          </p:sp>
          <p:sp>
            <p:nvSpPr>
              <p:cNvPr id="1793" name="AutoShape 80"/>
              <p:cNvSpPr>
                <a:spLocks noChangeArrowheads="1"/>
              </p:cNvSpPr>
              <p:nvPr/>
            </p:nvSpPr>
            <p:spPr bwMode="auto">
              <a:xfrm>
                <a:off x="1636513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1</a:t>
                </a:r>
              </a:p>
            </p:txBody>
          </p:sp>
          <p:sp>
            <p:nvSpPr>
              <p:cNvPr id="1794" name="AutoShape 81"/>
              <p:cNvSpPr>
                <a:spLocks noChangeArrowheads="1"/>
              </p:cNvSpPr>
              <p:nvPr/>
            </p:nvSpPr>
            <p:spPr bwMode="auto">
              <a:xfrm>
                <a:off x="1778040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/>
                  <a:t>2</a:t>
                </a:r>
              </a:p>
            </p:txBody>
          </p:sp>
          <p:sp>
            <p:nvSpPr>
              <p:cNvPr id="1795" name="AutoShape 79"/>
              <p:cNvSpPr>
                <a:spLocks noChangeArrowheads="1"/>
              </p:cNvSpPr>
              <p:nvPr/>
            </p:nvSpPr>
            <p:spPr bwMode="auto">
              <a:xfrm>
                <a:off x="1000727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0</a:t>
                </a:r>
              </a:p>
            </p:txBody>
          </p:sp>
          <p:sp>
            <p:nvSpPr>
              <p:cNvPr id="1796" name="AutoShape 80"/>
              <p:cNvSpPr>
                <a:spLocks noChangeArrowheads="1"/>
              </p:cNvSpPr>
              <p:nvPr/>
            </p:nvSpPr>
            <p:spPr bwMode="auto">
              <a:xfrm>
                <a:off x="1144121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1</a:t>
                </a:r>
              </a:p>
            </p:txBody>
          </p:sp>
          <p:sp>
            <p:nvSpPr>
              <p:cNvPr id="1797" name="AutoShape 81"/>
              <p:cNvSpPr>
                <a:spLocks noChangeArrowheads="1"/>
              </p:cNvSpPr>
              <p:nvPr/>
            </p:nvSpPr>
            <p:spPr bwMode="auto">
              <a:xfrm>
                <a:off x="1287514" y="2209800"/>
                <a:ext cx="134402" cy="183745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0" bIns="18288" anchor="b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/>
                  <a:t>2</a:t>
                </a:r>
              </a:p>
            </p:txBody>
          </p:sp>
        </p:grpSp>
        <p:graphicFrame>
          <p:nvGraphicFramePr>
            <p:cNvPr id="708" name="Object 70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5855275"/>
                </p:ext>
              </p:extLst>
            </p:nvPr>
          </p:nvGraphicFramePr>
          <p:xfrm>
            <a:off x="762000" y="2209800"/>
            <a:ext cx="423863" cy="250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1" name="Equation" r:id="rId9" imgW="342720" imgH="203040" progId="Equation.DSMT4">
                    <p:embed/>
                  </p:oleObj>
                </mc:Choice>
                <mc:Fallback>
                  <p:oleObj name="Equation" r:id="rId9" imgW="3427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62000" y="2209800"/>
                          <a:ext cx="423863" cy="250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3" name="Object 7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241287"/>
              </p:ext>
            </p:extLst>
          </p:nvPr>
        </p:nvGraphicFramePr>
        <p:xfrm>
          <a:off x="6477000" y="3380601"/>
          <a:ext cx="1147756" cy="273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2" name="Equation" r:id="rId11" imgW="1066680" imgH="253800" progId="Equation.DSMT4">
                  <p:embed/>
                </p:oleObj>
              </mc:Choice>
              <mc:Fallback>
                <p:oleObj name="Equation" r:id="rId11" imgW="1066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77000" y="3380601"/>
                        <a:ext cx="1147756" cy="273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4" name="Object 7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006156"/>
              </p:ext>
            </p:extLst>
          </p:nvPr>
        </p:nvGraphicFramePr>
        <p:xfrm>
          <a:off x="6483350" y="2466201"/>
          <a:ext cx="1135063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3" name="Equation" r:id="rId13" imgW="1054080" imgH="253800" progId="Equation.DSMT4">
                  <p:embed/>
                </p:oleObj>
              </mc:Choice>
              <mc:Fallback>
                <p:oleObj name="Equation" r:id="rId13" imgW="1054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3350" y="2466201"/>
                        <a:ext cx="1135063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5" name="Object 7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981770"/>
              </p:ext>
            </p:extLst>
          </p:nvPr>
        </p:nvGraphicFramePr>
        <p:xfrm>
          <a:off x="6483350" y="2009001"/>
          <a:ext cx="1119188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4" name="Equation" r:id="rId15" imgW="1041120" imgH="253800" progId="Equation.DSMT4">
                  <p:embed/>
                </p:oleObj>
              </mc:Choice>
              <mc:Fallback>
                <p:oleObj name="Equation" r:id="rId15" imgW="10411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3350" y="2009001"/>
                        <a:ext cx="1119188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" name="Object 7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218970"/>
              </p:ext>
            </p:extLst>
          </p:nvPr>
        </p:nvGraphicFramePr>
        <p:xfrm>
          <a:off x="6470650" y="1628001"/>
          <a:ext cx="1160463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5" name="Equation" r:id="rId17" imgW="1079280" imgH="253800" progId="Equation.DSMT4">
                  <p:embed/>
                </p:oleObj>
              </mc:Choice>
              <mc:Fallback>
                <p:oleObj name="Equation" r:id="rId17" imgW="1079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1628001"/>
                        <a:ext cx="1160463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" name="Rectangle 717"/>
          <p:cNvSpPr/>
          <p:nvPr/>
        </p:nvSpPr>
        <p:spPr>
          <a:xfrm>
            <a:off x="2286000" y="990600"/>
            <a:ext cx="2971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The number of unique codes = 3</a:t>
            </a:r>
            <a:r>
              <a:rPr lang="en-US" sz="1200" baseline="30000" dirty="0" smtClean="0">
                <a:solidFill>
                  <a:schemeClr val="bg1"/>
                </a:solidFill>
              </a:rPr>
              <a:t>6</a:t>
            </a:r>
            <a:r>
              <a:rPr lang="en-US" sz="1200" dirty="0" smtClean="0">
                <a:solidFill>
                  <a:schemeClr val="bg1"/>
                </a:solidFill>
              </a:rPr>
              <a:t> = 729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84758" y="1526977"/>
            <a:ext cx="263113" cy="2273378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625" grpId="0"/>
      <p:bldP spid="626" grpId="0"/>
      <p:bldP spid="718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228600"/>
            <a:ext cx="5943600" cy="3349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SDR Requires Fewer Operations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to Update States of </a:t>
            </a:r>
            <a:r>
              <a:rPr lang="en-US" i="1" dirty="0" smtClean="0">
                <a:solidFill>
                  <a:schemeClr val="bg1"/>
                </a:solidFill>
              </a:rPr>
              <a:t>All</a:t>
            </a:r>
            <a:r>
              <a:rPr lang="en-US" dirty="0" smtClean="0">
                <a:solidFill>
                  <a:schemeClr val="bg1"/>
                </a:solidFill>
              </a:rPr>
              <a:t> Stored Items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3000" y="1143000"/>
            <a:ext cx="3352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If you want the localist field to store one more item, it requires one more unit and 12 more weights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The time it takes now to update all the items has increased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870510" y="3998114"/>
            <a:ext cx="3156386" cy="740863"/>
          </a:xfrm>
          <a:prstGeom prst="roundRect">
            <a:avLst>
              <a:gd name="adj" fmla="val 16667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FF3300"/>
            </a:solidFill>
            <a:prstDash val="lg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1367156" y="5486400"/>
            <a:ext cx="113180" cy="104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0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1553432" y="5486400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1750320" y="5486400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946027" y="5489309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2928103" y="5486400"/>
            <a:ext cx="113180" cy="104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8</a:t>
            </a: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3320698" y="5486400"/>
            <a:ext cx="113180" cy="104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10</a:t>
            </a: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3123811" y="5486400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3517585" y="5486400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2142914" y="5486400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2338622" y="5486400"/>
            <a:ext cx="113180" cy="104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5</a:t>
            </a:r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2535509" y="5486400"/>
            <a:ext cx="113180" cy="104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6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2731217" y="5486400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23" name="AutoShape 16"/>
          <p:cNvCxnSpPr>
            <a:cxnSpLocks noChangeShapeType="1"/>
            <a:stCxn id="10" idx="0"/>
            <a:endCxn id="85" idx="3"/>
          </p:cNvCxnSpPr>
          <p:nvPr/>
        </p:nvCxnSpPr>
        <p:spPr bwMode="auto">
          <a:xfrm flipV="1">
            <a:off x="1423746" y="4505466"/>
            <a:ext cx="63941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AutoShape 17"/>
          <p:cNvCxnSpPr>
            <a:cxnSpLocks noChangeShapeType="1"/>
            <a:stCxn id="10" idx="0"/>
            <a:endCxn id="86" idx="3"/>
          </p:cNvCxnSpPr>
          <p:nvPr/>
        </p:nvCxnSpPr>
        <p:spPr bwMode="auto">
          <a:xfrm flipV="1">
            <a:off x="1423746" y="4505466"/>
            <a:ext cx="78094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AutoShape 18"/>
          <p:cNvCxnSpPr>
            <a:cxnSpLocks noChangeShapeType="1"/>
            <a:stCxn id="10" idx="0"/>
            <a:endCxn id="87" idx="3"/>
          </p:cNvCxnSpPr>
          <p:nvPr/>
        </p:nvCxnSpPr>
        <p:spPr bwMode="auto">
          <a:xfrm flipV="1">
            <a:off x="1423746" y="4505466"/>
            <a:ext cx="92247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AutoShape 19"/>
          <p:cNvCxnSpPr>
            <a:cxnSpLocks noChangeShapeType="1"/>
            <a:stCxn id="10" idx="0"/>
            <a:endCxn id="88" idx="3"/>
          </p:cNvCxnSpPr>
          <p:nvPr/>
        </p:nvCxnSpPr>
        <p:spPr bwMode="auto">
          <a:xfrm flipV="1">
            <a:off x="1423746" y="4505466"/>
            <a:ext cx="113163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AutoShape 20"/>
          <p:cNvCxnSpPr>
            <a:cxnSpLocks noChangeShapeType="1"/>
            <a:stCxn id="10" idx="0"/>
            <a:endCxn id="89" idx="3"/>
          </p:cNvCxnSpPr>
          <p:nvPr/>
        </p:nvCxnSpPr>
        <p:spPr bwMode="auto">
          <a:xfrm flipV="1">
            <a:off x="1423746" y="4505466"/>
            <a:ext cx="127219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AutoShape 21"/>
          <p:cNvCxnSpPr>
            <a:cxnSpLocks noChangeShapeType="1"/>
            <a:stCxn id="10" idx="0"/>
            <a:endCxn id="90" idx="3"/>
          </p:cNvCxnSpPr>
          <p:nvPr/>
        </p:nvCxnSpPr>
        <p:spPr bwMode="auto">
          <a:xfrm flipV="1">
            <a:off x="1423746" y="4505466"/>
            <a:ext cx="141276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AutoShape 22"/>
          <p:cNvCxnSpPr>
            <a:cxnSpLocks noChangeShapeType="1"/>
            <a:stCxn id="10" idx="0"/>
            <a:endCxn id="91" idx="3"/>
          </p:cNvCxnSpPr>
          <p:nvPr/>
        </p:nvCxnSpPr>
        <p:spPr bwMode="auto">
          <a:xfrm flipV="1">
            <a:off x="1423746" y="4505466"/>
            <a:ext cx="162842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AutoShape 23"/>
          <p:cNvCxnSpPr>
            <a:cxnSpLocks noChangeShapeType="1"/>
            <a:stCxn id="10" idx="0"/>
            <a:endCxn id="92" idx="3"/>
          </p:cNvCxnSpPr>
          <p:nvPr/>
        </p:nvCxnSpPr>
        <p:spPr bwMode="auto">
          <a:xfrm flipV="1">
            <a:off x="1423746" y="4505466"/>
            <a:ext cx="176332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AutoShape 24"/>
          <p:cNvCxnSpPr>
            <a:cxnSpLocks noChangeShapeType="1"/>
            <a:stCxn id="10" idx="0"/>
            <a:endCxn id="93" idx="3"/>
          </p:cNvCxnSpPr>
          <p:nvPr/>
        </p:nvCxnSpPr>
        <p:spPr bwMode="auto">
          <a:xfrm flipV="1">
            <a:off x="1423746" y="4505466"/>
            <a:ext cx="189823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AutoShape 25"/>
          <p:cNvCxnSpPr>
            <a:cxnSpLocks noChangeShapeType="1"/>
            <a:stCxn id="10" idx="0"/>
            <a:endCxn id="94" idx="3"/>
          </p:cNvCxnSpPr>
          <p:nvPr/>
        </p:nvCxnSpPr>
        <p:spPr bwMode="auto">
          <a:xfrm flipV="1">
            <a:off x="1423746" y="4505466"/>
            <a:ext cx="211978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AutoShape 26"/>
          <p:cNvCxnSpPr>
            <a:cxnSpLocks noChangeShapeType="1"/>
            <a:stCxn id="10" idx="0"/>
            <a:endCxn id="95" idx="3"/>
          </p:cNvCxnSpPr>
          <p:nvPr/>
        </p:nvCxnSpPr>
        <p:spPr bwMode="auto">
          <a:xfrm flipV="1">
            <a:off x="1423746" y="4505466"/>
            <a:ext cx="225751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AutoShape 27"/>
          <p:cNvCxnSpPr>
            <a:cxnSpLocks noChangeShapeType="1"/>
            <a:stCxn id="10" idx="0"/>
            <a:endCxn id="96" idx="3"/>
          </p:cNvCxnSpPr>
          <p:nvPr/>
        </p:nvCxnSpPr>
        <p:spPr bwMode="auto">
          <a:xfrm flipV="1">
            <a:off x="1423746" y="4505466"/>
            <a:ext cx="239525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AutoShape 28"/>
          <p:cNvCxnSpPr>
            <a:cxnSpLocks noChangeShapeType="1"/>
            <a:stCxn id="20" idx="0"/>
            <a:endCxn id="85" idx="3"/>
          </p:cNvCxnSpPr>
          <p:nvPr/>
        </p:nvCxnSpPr>
        <p:spPr bwMode="auto">
          <a:xfrm flipH="1" flipV="1">
            <a:off x="2063161" y="4505466"/>
            <a:ext cx="33205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AutoShape 29"/>
          <p:cNvCxnSpPr>
            <a:cxnSpLocks noChangeShapeType="1"/>
            <a:stCxn id="20" idx="0"/>
            <a:endCxn id="86" idx="3"/>
          </p:cNvCxnSpPr>
          <p:nvPr/>
        </p:nvCxnSpPr>
        <p:spPr bwMode="auto">
          <a:xfrm flipH="1" flipV="1">
            <a:off x="2204689" y="4505466"/>
            <a:ext cx="19052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AutoShape 30"/>
          <p:cNvCxnSpPr>
            <a:cxnSpLocks noChangeShapeType="1"/>
            <a:stCxn id="20" idx="0"/>
            <a:endCxn id="87" idx="3"/>
          </p:cNvCxnSpPr>
          <p:nvPr/>
        </p:nvCxnSpPr>
        <p:spPr bwMode="auto">
          <a:xfrm flipH="1" flipV="1">
            <a:off x="2346216" y="4505466"/>
            <a:ext cx="4899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AutoShape 31"/>
          <p:cNvCxnSpPr>
            <a:cxnSpLocks noChangeShapeType="1"/>
            <a:stCxn id="20" idx="0"/>
            <a:endCxn id="90" idx="3"/>
          </p:cNvCxnSpPr>
          <p:nvPr/>
        </p:nvCxnSpPr>
        <p:spPr bwMode="auto">
          <a:xfrm flipV="1">
            <a:off x="2395212" y="4505466"/>
            <a:ext cx="44129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AutoShape 32"/>
          <p:cNvCxnSpPr>
            <a:cxnSpLocks noChangeShapeType="1"/>
            <a:stCxn id="20" idx="0"/>
            <a:endCxn id="91" idx="3"/>
          </p:cNvCxnSpPr>
          <p:nvPr/>
        </p:nvCxnSpPr>
        <p:spPr bwMode="auto">
          <a:xfrm flipV="1">
            <a:off x="2395212" y="4505466"/>
            <a:ext cx="65695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AutoShape 33"/>
          <p:cNvCxnSpPr>
            <a:cxnSpLocks noChangeShapeType="1"/>
            <a:stCxn id="20" idx="0"/>
            <a:endCxn id="92" idx="3"/>
          </p:cNvCxnSpPr>
          <p:nvPr/>
        </p:nvCxnSpPr>
        <p:spPr bwMode="auto">
          <a:xfrm flipV="1">
            <a:off x="2395212" y="4505466"/>
            <a:ext cx="79186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AutoShape 34"/>
          <p:cNvCxnSpPr>
            <a:cxnSpLocks noChangeShapeType="1"/>
            <a:stCxn id="20" idx="0"/>
            <a:endCxn id="93" idx="3"/>
          </p:cNvCxnSpPr>
          <p:nvPr/>
        </p:nvCxnSpPr>
        <p:spPr bwMode="auto">
          <a:xfrm flipV="1">
            <a:off x="2395212" y="4505466"/>
            <a:ext cx="92676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AutoShape 35"/>
          <p:cNvCxnSpPr>
            <a:cxnSpLocks noChangeShapeType="1"/>
            <a:stCxn id="20" idx="0"/>
            <a:endCxn id="94" idx="3"/>
          </p:cNvCxnSpPr>
          <p:nvPr/>
        </p:nvCxnSpPr>
        <p:spPr bwMode="auto">
          <a:xfrm flipV="1">
            <a:off x="2395212" y="4505466"/>
            <a:ext cx="114831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AutoShape 36"/>
          <p:cNvCxnSpPr>
            <a:cxnSpLocks noChangeShapeType="1"/>
            <a:stCxn id="20" idx="0"/>
            <a:endCxn id="95" idx="3"/>
          </p:cNvCxnSpPr>
          <p:nvPr/>
        </p:nvCxnSpPr>
        <p:spPr bwMode="auto">
          <a:xfrm flipV="1">
            <a:off x="2395212" y="4505466"/>
            <a:ext cx="128605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AutoShape 37"/>
          <p:cNvCxnSpPr>
            <a:cxnSpLocks noChangeShapeType="1"/>
            <a:stCxn id="20" idx="0"/>
            <a:endCxn id="96" idx="3"/>
          </p:cNvCxnSpPr>
          <p:nvPr/>
        </p:nvCxnSpPr>
        <p:spPr bwMode="auto">
          <a:xfrm flipV="1">
            <a:off x="2395212" y="4505466"/>
            <a:ext cx="142378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AutoShape 38"/>
          <p:cNvCxnSpPr>
            <a:cxnSpLocks noChangeShapeType="1"/>
            <a:stCxn id="21" idx="0"/>
            <a:endCxn id="85" idx="3"/>
          </p:cNvCxnSpPr>
          <p:nvPr/>
        </p:nvCxnSpPr>
        <p:spPr bwMode="auto">
          <a:xfrm flipH="1" flipV="1">
            <a:off x="2063161" y="4505466"/>
            <a:ext cx="52893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AutoShape 39"/>
          <p:cNvCxnSpPr>
            <a:cxnSpLocks noChangeShapeType="1"/>
            <a:stCxn id="21" idx="0"/>
            <a:endCxn id="86" idx="3"/>
          </p:cNvCxnSpPr>
          <p:nvPr/>
        </p:nvCxnSpPr>
        <p:spPr bwMode="auto">
          <a:xfrm flipH="1" flipV="1">
            <a:off x="2204689" y="4505466"/>
            <a:ext cx="38741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AutoShape 40"/>
          <p:cNvCxnSpPr>
            <a:cxnSpLocks noChangeShapeType="1"/>
            <a:stCxn id="21" idx="0"/>
            <a:endCxn id="87" idx="3"/>
          </p:cNvCxnSpPr>
          <p:nvPr/>
        </p:nvCxnSpPr>
        <p:spPr bwMode="auto">
          <a:xfrm flipH="1" flipV="1">
            <a:off x="2346216" y="4505466"/>
            <a:ext cx="24588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AutoShape 41"/>
          <p:cNvCxnSpPr>
            <a:cxnSpLocks noChangeShapeType="1"/>
            <a:stCxn id="21" idx="0"/>
            <a:endCxn id="88" idx="3"/>
          </p:cNvCxnSpPr>
          <p:nvPr/>
        </p:nvCxnSpPr>
        <p:spPr bwMode="auto">
          <a:xfrm flipH="1" flipV="1">
            <a:off x="2555378" y="4505466"/>
            <a:ext cx="3672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AutoShape 42"/>
          <p:cNvCxnSpPr>
            <a:cxnSpLocks noChangeShapeType="1"/>
            <a:stCxn id="21" idx="0"/>
            <a:endCxn id="89" idx="3"/>
          </p:cNvCxnSpPr>
          <p:nvPr/>
        </p:nvCxnSpPr>
        <p:spPr bwMode="auto">
          <a:xfrm flipV="1">
            <a:off x="2592099" y="4505466"/>
            <a:ext cx="10384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AutoShape 43"/>
          <p:cNvCxnSpPr>
            <a:cxnSpLocks noChangeShapeType="1"/>
            <a:stCxn id="21" idx="0"/>
            <a:endCxn id="90" idx="3"/>
          </p:cNvCxnSpPr>
          <p:nvPr/>
        </p:nvCxnSpPr>
        <p:spPr bwMode="auto">
          <a:xfrm flipV="1">
            <a:off x="2592099" y="4505466"/>
            <a:ext cx="24440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AutoShape 44"/>
          <p:cNvCxnSpPr>
            <a:cxnSpLocks noChangeShapeType="1"/>
            <a:stCxn id="21" idx="0"/>
            <a:endCxn id="91" idx="3"/>
          </p:cNvCxnSpPr>
          <p:nvPr/>
        </p:nvCxnSpPr>
        <p:spPr bwMode="auto">
          <a:xfrm flipV="1">
            <a:off x="2592099" y="4505466"/>
            <a:ext cx="46006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AutoShape 45"/>
          <p:cNvCxnSpPr>
            <a:cxnSpLocks noChangeShapeType="1"/>
            <a:stCxn id="21" idx="0"/>
            <a:endCxn id="92" idx="3"/>
          </p:cNvCxnSpPr>
          <p:nvPr/>
        </p:nvCxnSpPr>
        <p:spPr bwMode="auto">
          <a:xfrm flipV="1">
            <a:off x="2592099" y="4505466"/>
            <a:ext cx="59497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AutoShape 46"/>
          <p:cNvCxnSpPr>
            <a:cxnSpLocks noChangeShapeType="1"/>
            <a:stCxn id="21" idx="0"/>
            <a:endCxn id="93" idx="3"/>
          </p:cNvCxnSpPr>
          <p:nvPr/>
        </p:nvCxnSpPr>
        <p:spPr bwMode="auto">
          <a:xfrm flipV="1">
            <a:off x="2592099" y="4505466"/>
            <a:ext cx="72987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AutoShape 47"/>
          <p:cNvCxnSpPr>
            <a:cxnSpLocks noChangeShapeType="1"/>
            <a:stCxn id="21" idx="0"/>
            <a:endCxn id="94" idx="3"/>
          </p:cNvCxnSpPr>
          <p:nvPr/>
        </p:nvCxnSpPr>
        <p:spPr bwMode="auto">
          <a:xfrm flipV="1">
            <a:off x="2592099" y="4505466"/>
            <a:ext cx="95143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AutoShape 48"/>
          <p:cNvCxnSpPr>
            <a:cxnSpLocks noChangeShapeType="1"/>
            <a:stCxn id="21" idx="0"/>
            <a:endCxn id="95" idx="3"/>
          </p:cNvCxnSpPr>
          <p:nvPr/>
        </p:nvCxnSpPr>
        <p:spPr bwMode="auto">
          <a:xfrm flipV="1">
            <a:off x="2592099" y="4505466"/>
            <a:ext cx="108916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AutoShape 49"/>
          <p:cNvCxnSpPr>
            <a:cxnSpLocks noChangeShapeType="1"/>
            <a:stCxn id="21" idx="0"/>
            <a:endCxn id="96" idx="3"/>
          </p:cNvCxnSpPr>
          <p:nvPr/>
        </p:nvCxnSpPr>
        <p:spPr bwMode="auto">
          <a:xfrm flipV="1">
            <a:off x="2592099" y="4505466"/>
            <a:ext cx="122690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AutoShape 50"/>
          <p:cNvCxnSpPr>
            <a:cxnSpLocks noChangeShapeType="1"/>
            <a:stCxn id="15" idx="0"/>
            <a:endCxn id="85" idx="3"/>
          </p:cNvCxnSpPr>
          <p:nvPr/>
        </p:nvCxnSpPr>
        <p:spPr bwMode="auto">
          <a:xfrm flipH="1" flipV="1">
            <a:off x="2063161" y="4505466"/>
            <a:ext cx="92153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AutoShape 51"/>
          <p:cNvCxnSpPr>
            <a:cxnSpLocks noChangeShapeType="1"/>
            <a:stCxn id="15" idx="0"/>
            <a:endCxn id="86" idx="3"/>
          </p:cNvCxnSpPr>
          <p:nvPr/>
        </p:nvCxnSpPr>
        <p:spPr bwMode="auto">
          <a:xfrm flipH="1" flipV="1">
            <a:off x="2204689" y="4505466"/>
            <a:ext cx="78000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AutoShape 52"/>
          <p:cNvCxnSpPr>
            <a:cxnSpLocks noChangeShapeType="1"/>
            <a:stCxn id="15" idx="0"/>
            <a:endCxn id="87" idx="3"/>
          </p:cNvCxnSpPr>
          <p:nvPr/>
        </p:nvCxnSpPr>
        <p:spPr bwMode="auto">
          <a:xfrm flipH="1" flipV="1">
            <a:off x="2346216" y="4505466"/>
            <a:ext cx="63847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AutoShape 53"/>
          <p:cNvCxnSpPr>
            <a:cxnSpLocks noChangeShapeType="1"/>
            <a:stCxn id="15" idx="0"/>
            <a:endCxn id="88" idx="3"/>
          </p:cNvCxnSpPr>
          <p:nvPr/>
        </p:nvCxnSpPr>
        <p:spPr bwMode="auto">
          <a:xfrm flipH="1" flipV="1">
            <a:off x="2555378" y="4505466"/>
            <a:ext cx="42931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AutoShape 54"/>
          <p:cNvCxnSpPr>
            <a:cxnSpLocks noChangeShapeType="1"/>
            <a:stCxn id="15" idx="0"/>
            <a:endCxn id="88" idx="3"/>
          </p:cNvCxnSpPr>
          <p:nvPr/>
        </p:nvCxnSpPr>
        <p:spPr bwMode="auto">
          <a:xfrm flipH="1" flipV="1">
            <a:off x="2555378" y="4505466"/>
            <a:ext cx="42931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AutoShape 55"/>
          <p:cNvCxnSpPr>
            <a:cxnSpLocks noChangeShapeType="1"/>
            <a:stCxn id="15" idx="0"/>
            <a:endCxn id="89" idx="3"/>
          </p:cNvCxnSpPr>
          <p:nvPr/>
        </p:nvCxnSpPr>
        <p:spPr bwMode="auto">
          <a:xfrm flipH="1" flipV="1">
            <a:off x="2695942" y="4505466"/>
            <a:ext cx="28875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AutoShape 56"/>
          <p:cNvCxnSpPr>
            <a:cxnSpLocks noChangeShapeType="1"/>
            <a:stCxn id="15" idx="0"/>
            <a:endCxn id="90" idx="3"/>
          </p:cNvCxnSpPr>
          <p:nvPr/>
        </p:nvCxnSpPr>
        <p:spPr bwMode="auto">
          <a:xfrm flipH="1" flipV="1">
            <a:off x="2836506" y="4505466"/>
            <a:ext cx="14818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AutoShape 57"/>
          <p:cNvCxnSpPr>
            <a:cxnSpLocks noChangeShapeType="1"/>
            <a:stCxn id="15" idx="0"/>
            <a:endCxn id="91" idx="3"/>
          </p:cNvCxnSpPr>
          <p:nvPr/>
        </p:nvCxnSpPr>
        <p:spPr bwMode="auto">
          <a:xfrm flipV="1">
            <a:off x="2984693" y="4505466"/>
            <a:ext cx="6747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AutoShape 58"/>
          <p:cNvCxnSpPr>
            <a:cxnSpLocks noChangeShapeType="1"/>
            <a:stCxn id="15" idx="0"/>
            <a:endCxn id="92" idx="3"/>
          </p:cNvCxnSpPr>
          <p:nvPr/>
        </p:nvCxnSpPr>
        <p:spPr bwMode="auto">
          <a:xfrm flipV="1">
            <a:off x="2984693" y="4505466"/>
            <a:ext cx="20237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AutoShape 59"/>
          <p:cNvCxnSpPr>
            <a:cxnSpLocks noChangeShapeType="1"/>
            <a:stCxn id="15" idx="0"/>
            <a:endCxn id="93" idx="3"/>
          </p:cNvCxnSpPr>
          <p:nvPr/>
        </p:nvCxnSpPr>
        <p:spPr bwMode="auto">
          <a:xfrm flipV="1">
            <a:off x="2984693" y="4505466"/>
            <a:ext cx="33728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AutoShape 60"/>
          <p:cNvCxnSpPr>
            <a:cxnSpLocks noChangeShapeType="1"/>
            <a:stCxn id="15" idx="0"/>
            <a:endCxn id="94" idx="3"/>
          </p:cNvCxnSpPr>
          <p:nvPr/>
        </p:nvCxnSpPr>
        <p:spPr bwMode="auto">
          <a:xfrm flipV="1">
            <a:off x="2984693" y="4505466"/>
            <a:ext cx="55883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AutoShape 61"/>
          <p:cNvCxnSpPr>
            <a:cxnSpLocks noChangeShapeType="1"/>
            <a:stCxn id="15" idx="0"/>
            <a:endCxn id="95" idx="3"/>
          </p:cNvCxnSpPr>
          <p:nvPr/>
        </p:nvCxnSpPr>
        <p:spPr bwMode="auto">
          <a:xfrm flipV="1">
            <a:off x="2984693" y="4505466"/>
            <a:ext cx="69657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AutoShape 62"/>
          <p:cNvCxnSpPr>
            <a:cxnSpLocks noChangeShapeType="1"/>
            <a:stCxn id="15" idx="0"/>
            <a:endCxn id="96" idx="3"/>
          </p:cNvCxnSpPr>
          <p:nvPr/>
        </p:nvCxnSpPr>
        <p:spPr bwMode="auto">
          <a:xfrm flipV="1">
            <a:off x="2984693" y="4505466"/>
            <a:ext cx="83430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AutoShape 63"/>
          <p:cNvCxnSpPr>
            <a:cxnSpLocks noChangeShapeType="1"/>
            <a:stCxn id="16" idx="0"/>
            <a:endCxn id="85" idx="3"/>
          </p:cNvCxnSpPr>
          <p:nvPr/>
        </p:nvCxnSpPr>
        <p:spPr bwMode="auto">
          <a:xfrm flipH="1" flipV="1">
            <a:off x="2063161" y="4505466"/>
            <a:ext cx="131412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AutoShape 64"/>
          <p:cNvCxnSpPr>
            <a:cxnSpLocks noChangeShapeType="1"/>
            <a:stCxn id="16" idx="0"/>
            <a:endCxn id="86" idx="3"/>
          </p:cNvCxnSpPr>
          <p:nvPr/>
        </p:nvCxnSpPr>
        <p:spPr bwMode="auto">
          <a:xfrm flipH="1" flipV="1">
            <a:off x="2204689" y="4505466"/>
            <a:ext cx="117259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AutoShape 65"/>
          <p:cNvCxnSpPr>
            <a:cxnSpLocks noChangeShapeType="1"/>
            <a:stCxn id="20" idx="0"/>
            <a:endCxn id="88" idx="3"/>
          </p:cNvCxnSpPr>
          <p:nvPr/>
        </p:nvCxnSpPr>
        <p:spPr bwMode="auto">
          <a:xfrm flipV="1">
            <a:off x="2395212" y="4505466"/>
            <a:ext cx="16016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AutoShape 66"/>
          <p:cNvCxnSpPr>
            <a:cxnSpLocks noChangeShapeType="1"/>
            <a:stCxn id="16" idx="0"/>
            <a:endCxn id="87" idx="3"/>
          </p:cNvCxnSpPr>
          <p:nvPr/>
        </p:nvCxnSpPr>
        <p:spPr bwMode="auto">
          <a:xfrm flipH="1" flipV="1">
            <a:off x="2346216" y="4505466"/>
            <a:ext cx="103107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AutoShape 67"/>
          <p:cNvCxnSpPr>
            <a:cxnSpLocks noChangeShapeType="1"/>
            <a:stCxn id="16" idx="0"/>
            <a:endCxn id="88" idx="3"/>
          </p:cNvCxnSpPr>
          <p:nvPr/>
        </p:nvCxnSpPr>
        <p:spPr bwMode="auto">
          <a:xfrm flipH="1" flipV="1">
            <a:off x="2555378" y="4505466"/>
            <a:ext cx="82191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AutoShape 68"/>
          <p:cNvCxnSpPr>
            <a:cxnSpLocks noChangeShapeType="1"/>
            <a:stCxn id="16" idx="0"/>
            <a:endCxn id="89" idx="3"/>
          </p:cNvCxnSpPr>
          <p:nvPr/>
        </p:nvCxnSpPr>
        <p:spPr bwMode="auto">
          <a:xfrm flipH="1" flipV="1">
            <a:off x="2695942" y="4505466"/>
            <a:ext cx="68134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AutoShape 69"/>
          <p:cNvCxnSpPr>
            <a:cxnSpLocks noChangeShapeType="1"/>
            <a:stCxn id="16" idx="0"/>
            <a:endCxn id="90" idx="3"/>
          </p:cNvCxnSpPr>
          <p:nvPr/>
        </p:nvCxnSpPr>
        <p:spPr bwMode="auto">
          <a:xfrm flipH="1" flipV="1">
            <a:off x="2836506" y="4505466"/>
            <a:ext cx="54078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AutoShape 70"/>
          <p:cNvCxnSpPr>
            <a:cxnSpLocks noChangeShapeType="1"/>
            <a:stCxn id="16" idx="0"/>
            <a:endCxn id="91" idx="3"/>
          </p:cNvCxnSpPr>
          <p:nvPr/>
        </p:nvCxnSpPr>
        <p:spPr bwMode="auto">
          <a:xfrm flipH="1" flipV="1">
            <a:off x="3052167" y="4505466"/>
            <a:ext cx="32512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AutoShape 71"/>
          <p:cNvCxnSpPr>
            <a:cxnSpLocks noChangeShapeType="1"/>
            <a:stCxn id="16" idx="0"/>
            <a:endCxn id="92" idx="3"/>
          </p:cNvCxnSpPr>
          <p:nvPr/>
        </p:nvCxnSpPr>
        <p:spPr bwMode="auto">
          <a:xfrm flipH="1" flipV="1">
            <a:off x="3187072" y="4505466"/>
            <a:ext cx="19021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AutoShape 72"/>
          <p:cNvCxnSpPr>
            <a:cxnSpLocks noChangeShapeType="1"/>
            <a:stCxn id="16" idx="0"/>
            <a:endCxn id="93" idx="3"/>
          </p:cNvCxnSpPr>
          <p:nvPr/>
        </p:nvCxnSpPr>
        <p:spPr bwMode="auto">
          <a:xfrm flipH="1" flipV="1">
            <a:off x="3321976" y="4505466"/>
            <a:ext cx="5531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AutoShape 73"/>
          <p:cNvCxnSpPr>
            <a:cxnSpLocks noChangeShapeType="1"/>
            <a:stCxn id="16" idx="0"/>
            <a:endCxn id="94" idx="3"/>
          </p:cNvCxnSpPr>
          <p:nvPr/>
        </p:nvCxnSpPr>
        <p:spPr bwMode="auto">
          <a:xfrm flipV="1">
            <a:off x="3377288" y="4505466"/>
            <a:ext cx="16624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AutoShape 74"/>
          <p:cNvCxnSpPr>
            <a:cxnSpLocks noChangeShapeType="1"/>
            <a:stCxn id="16" idx="0"/>
            <a:endCxn id="95" idx="3"/>
          </p:cNvCxnSpPr>
          <p:nvPr/>
        </p:nvCxnSpPr>
        <p:spPr bwMode="auto">
          <a:xfrm flipV="1">
            <a:off x="3377288" y="4505466"/>
            <a:ext cx="30397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AutoShape 75"/>
          <p:cNvCxnSpPr>
            <a:cxnSpLocks noChangeShapeType="1"/>
            <a:stCxn id="16" idx="0"/>
            <a:endCxn id="96" idx="3"/>
          </p:cNvCxnSpPr>
          <p:nvPr/>
        </p:nvCxnSpPr>
        <p:spPr bwMode="auto">
          <a:xfrm flipV="1">
            <a:off x="3377288" y="4505466"/>
            <a:ext cx="44171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AutoShape 79"/>
          <p:cNvSpPr>
            <a:spLocks noChangeArrowheads="1"/>
          </p:cNvSpPr>
          <p:nvPr/>
        </p:nvSpPr>
        <p:spPr bwMode="auto">
          <a:xfrm>
            <a:off x="1995960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86" name="AutoShape 80"/>
          <p:cNvSpPr>
            <a:spLocks noChangeArrowheads="1"/>
          </p:cNvSpPr>
          <p:nvPr/>
        </p:nvSpPr>
        <p:spPr bwMode="auto">
          <a:xfrm>
            <a:off x="2137488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1</a:t>
            </a:r>
          </a:p>
        </p:txBody>
      </p:sp>
      <p:sp>
        <p:nvSpPr>
          <p:cNvPr id="87" name="AutoShape 81"/>
          <p:cNvSpPr>
            <a:spLocks noChangeArrowheads="1"/>
          </p:cNvSpPr>
          <p:nvPr/>
        </p:nvSpPr>
        <p:spPr bwMode="auto">
          <a:xfrm>
            <a:off x="2279015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8" name="AutoShape 85"/>
          <p:cNvSpPr>
            <a:spLocks noChangeArrowheads="1"/>
          </p:cNvSpPr>
          <p:nvPr/>
        </p:nvSpPr>
        <p:spPr bwMode="auto">
          <a:xfrm>
            <a:off x="2488177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89" name="AutoShape 86"/>
          <p:cNvSpPr>
            <a:spLocks noChangeArrowheads="1"/>
          </p:cNvSpPr>
          <p:nvPr/>
        </p:nvSpPr>
        <p:spPr bwMode="auto">
          <a:xfrm>
            <a:off x="2628741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</a:t>
            </a:r>
          </a:p>
        </p:txBody>
      </p:sp>
      <p:sp>
        <p:nvSpPr>
          <p:cNvPr id="90" name="AutoShape 87"/>
          <p:cNvSpPr>
            <a:spLocks noChangeArrowheads="1"/>
          </p:cNvSpPr>
          <p:nvPr/>
        </p:nvSpPr>
        <p:spPr bwMode="auto">
          <a:xfrm>
            <a:off x="2769305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1" name="AutoShape 91"/>
          <p:cNvSpPr>
            <a:spLocks noChangeArrowheads="1"/>
          </p:cNvSpPr>
          <p:nvPr/>
        </p:nvSpPr>
        <p:spPr bwMode="auto">
          <a:xfrm>
            <a:off x="2984966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92" name="AutoShape 92"/>
          <p:cNvSpPr>
            <a:spLocks noChangeArrowheads="1"/>
          </p:cNvSpPr>
          <p:nvPr/>
        </p:nvSpPr>
        <p:spPr bwMode="auto">
          <a:xfrm>
            <a:off x="3119871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3" name="AutoShape 93"/>
          <p:cNvSpPr>
            <a:spLocks noChangeArrowheads="1"/>
          </p:cNvSpPr>
          <p:nvPr/>
        </p:nvSpPr>
        <p:spPr bwMode="auto">
          <a:xfrm>
            <a:off x="3254775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2</a:t>
            </a:r>
          </a:p>
        </p:txBody>
      </p:sp>
      <p:sp>
        <p:nvSpPr>
          <p:cNvPr id="94" name="AutoShape 97"/>
          <p:cNvSpPr>
            <a:spLocks noChangeArrowheads="1"/>
          </p:cNvSpPr>
          <p:nvPr/>
        </p:nvSpPr>
        <p:spPr bwMode="auto">
          <a:xfrm>
            <a:off x="3476330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0</a:t>
            </a:r>
          </a:p>
        </p:txBody>
      </p:sp>
      <p:sp>
        <p:nvSpPr>
          <p:cNvPr id="95" name="AutoShape 98"/>
          <p:cNvSpPr>
            <a:spLocks noChangeArrowheads="1"/>
          </p:cNvSpPr>
          <p:nvPr/>
        </p:nvSpPr>
        <p:spPr bwMode="auto">
          <a:xfrm>
            <a:off x="3614064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6" name="AutoShape 99"/>
          <p:cNvSpPr>
            <a:spLocks noChangeArrowheads="1"/>
          </p:cNvSpPr>
          <p:nvPr/>
        </p:nvSpPr>
        <p:spPr bwMode="auto">
          <a:xfrm>
            <a:off x="3751798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97" name="AutoShape 103"/>
          <p:cNvCxnSpPr>
            <a:cxnSpLocks noChangeShapeType="1"/>
            <a:stCxn id="20" idx="0"/>
            <a:endCxn id="89" idx="3"/>
          </p:cNvCxnSpPr>
          <p:nvPr/>
        </p:nvCxnSpPr>
        <p:spPr bwMode="auto">
          <a:xfrm flipV="1">
            <a:off x="2395212" y="4505466"/>
            <a:ext cx="30073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AutoShape 142"/>
          <p:cNvCxnSpPr>
            <a:cxnSpLocks noChangeShapeType="1"/>
            <a:stCxn id="11" idx="0"/>
            <a:endCxn id="85" idx="3"/>
          </p:cNvCxnSpPr>
          <p:nvPr/>
        </p:nvCxnSpPr>
        <p:spPr bwMode="auto">
          <a:xfrm flipV="1">
            <a:off x="1610022" y="4505466"/>
            <a:ext cx="45313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AutoShape 143"/>
          <p:cNvCxnSpPr>
            <a:cxnSpLocks noChangeShapeType="1"/>
            <a:stCxn id="11" idx="0"/>
            <a:endCxn id="87" idx="3"/>
          </p:cNvCxnSpPr>
          <p:nvPr/>
        </p:nvCxnSpPr>
        <p:spPr bwMode="auto">
          <a:xfrm flipV="1">
            <a:off x="1610022" y="4505466"/>
            <a:ext cx="73619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AutoShape 144"/>
          <p:cNvCxnSpPr>
            <a:cxnSpLocks noChangeShapeType="1"/>
            <a:stCxn id="11" idx="0"/>
            <a:endCxn id="86" idx="3"/>
          </p:cNvCxnSpPr>
          <p:nvPr/>
        </p:nvCxnSpPr>
        <p:spPr bwMode="auto">
          <a:xfrm flipV="1">
            <a:off x="1610022" y="4505466"/>
            <a:ext cx="59466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" name="AutoShape 145"/>
          <p:cNvCxnSpPr>
            <a:cxnSpLocks noChangeShapeType="1"/>
            <a:stCxn id="11" idx="0"/>
            <a:endCxn id="88" idx="3"/>
          </p:cNvCxnSpPr>
          <p:nvPr/>
        </p:nvCxnSpPr>
        <p:spPr bwMode="auto">
          <a:xfrm flipV="1">
            <a:off x="1610022" y="4505466"/>
            <a:ext cx="94535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AutoShape 146"/>
          <p:cNvCxnSpPr>
            <a:cxnSpLocks noChangeShapeType="1"/>
            <a:stCxn id="11" idx="0"/>
            <a:endCxn id="89" idx="3"/>
          </p:cNvCxnSpPr>
          <p:nvPr/>
        </p:nvCxnSpPr>
        <p:spPr bwMode="auto">
          <a:xfrm flipV="1">
            <a:off x="1610022" y="4505466"/>
            <a:ext cx="108592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AutoShape 147"/>
          <p:cNvCxnSpPr>
            <a:cxnSpLocks noChangeShapeType="1"/>
            <a:stCxn id="11" idx="0"/>
            <a:endCxn id="90" idx="3"/>
          </p:cNvCxnSpPr>
          <p:nvPr/>
        </p:nvCxnSpPr>
        <p:spPr bwMode="auto">
          <a:xfrm flipV="1">
            <a:off x="1610022" y="4505466"/>
            <a:ext cx="122648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AutoShape 148"/>
          <p:cNvCxnSpPr>
            <a:cxnSpLocks noChangeShapeType="1"/>
            <a:stCxn id="11" idx="0"/>
            <a:endCxn id="91" idx="3"/>
          </p:cNvCxnSpPr>
          <p:nvPr/>
        </p:nvCxnSpPr>
        <p:spPr bwMode="auto">
          <a:xfrm flipV="1">
            <a:off x="1610022" y="4505466"/>
            <a:ext cx="144214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AutoShape 149"/>
          <p:cNvCxnSpPr>
            <a:cxnSpLocks noChangeShapeType="1"/>
            <a:stCxn id="11" idx="0"/>
            <a:endCxn id="92" idx="3"/>
          </p:cNvCxnSpPr>
          <p:nvPr/>
        </p:nvCxnSpPr>
        <p:spPr bwMode="auto">
          <a:xfrm flipV="1">
            <a:off x="1610022" y="4505466"/>
            <a:ext cx="157705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AutoShape 150"/>
          <p:cNvCxnSpPr>
            <a:cxnSpLocks noChangeShapeType="1"/>
            <a:stCxn id="11" idx="0"/>
            <a:endCxn id="93" idx="3"/>
          </p:cNvCxnSpPr>
          <p:nvPr/>
        </p:nvCxnSpPr>
        <p:spPr bwMode="auto">
          <a:xfrm flipV="1">
            <a:off x="1610022" y="4505466"/>
            <a:ext cx="171195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AutoShape 151"/>
          <p:cNvCxnSpPr>
            <a:cxnSpLocks noChangeShapeType="1"/>
            <a:stCxn id="11" idx="0"/>
            <a:endCxn id="94" idx="3"/>
          </p:cNvCxnSpPr>
          <p:nvPr/>
        </p:nvCxnSpPr>
        <p:spPr bwMode="auto">
          <a:xfrm flipV="1">
            <a:off x="1610022" y="4505466"/>
            <a:ext cx="193350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AutoShape 152"/>
          <p:cNvCxnSpPr>
            <a:cxnSpLocks noChangeShapeType="1"/>
            <a:stCxn id="11" idx="0"/>
            <a:endCxn id="95" idx="3"/>
          </p:cNvCxnSpPr>
          <p:nvPr/>
        </p:nvCxnSpPr>
        <p:spPr bwMode="auto">
          <a:xfrm flipV="1">
            <a:off x="1610022" y="4505466"/>
            <a:ext cx="207124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AutoShape 153"/>
          <p:cNvCxnSpPr>
            <a:cxnSpLocks noChangeShapeType="1"/>
            <a:stCxn id="11" idx="0"/>
            <a:endCxn id="96" idx="3"/>
          </p:cNvCxnSpPr>
          <p:nvPr/>
        </p:nvCxnSpPr>
        <p:spPr bwMode="auto">
          <a:xfrm flipV="1">
            <a:off x="1610022" y="4505466"/>
            <a:ext cx="220897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AutoShape 154"/>
          <p:cNvCxnSpPr>
            <a:cxnSpLocks noChangeShapeType="1"/>
            <a:stCxn id="12" idx="0"/>
            <a:endCxn id="96" idx="3"/>
          </p:cNvCxnSpPr>
          <p:nvPr/>
        </p:nvCxnSpPr>
        <p:spPr bwMode="auto">
          <a:xfrm flipV="1">
            <a:off x="1806910" y="4505466"/>
            <a:ext cx="201208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AutoShape 155"/>
          <p:cNvCxnSpPr>
            <a:cxnSpLocks noChangeShapeType="1"/>
            <a:stCxn id="12" idx="0"/>
            <a:endCxn id="94" idx="3"/>
          </p:cNvCxnSpPr>
          <p:nvPr/>
        </p:nvCxnSpPr>
        <p:spPr bwMode="auto">
          <a:xfrm flipV="1">
            <a:off x="1806910" y="4505466"/>
            <a:ext cx="173662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AutoShape 156"/>
          <p:cNvCxnSpPr>
            <a:cxnSpLocks noChangeShapeType="1"/>
            <a:stCxn id="12" idx="0"/>
            <a:endCxn id="95" idx="3"/>
          </p:cNvCxnSpPr>
          <p:nvPr/>
        </p:nvCxnSpPr>
        <p:spPr bwMode="auto">
          <a:xfrm flipV="1">
            <a:off x="1806910" y="4505466"/>
            <a:ext cx="187435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AutoShape 157"/>
          <p:cNvCxnSpPr>
            <a:cxnSpLocks noChangeShapeType="1"/>
            <a:stCxn id="12" idx="0"/>
            <a:endCxn id="93" idx="3"/>
          </p:cNvCxnSpPr>
          <p:nvPr/>
        </p:nvCxnSpPr>
        <p:spPr bwMode="auto">
          <a:xfrm flipV="1">
            <a:off x="1806910" y="4505466"/>
            <a:ext cx="151506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AutoShape 158"/>
          <p:cNvCxnSpPr>
            <a:cxnSpLocks noChangeShapeType="1"/>
            <a:stCxn id="12" idx="0"/>
            <a:endCxn id="92" idx="3"/>
          </p:cNvCxnSpPr>
          <p:nvPr/>
        </p:nvCxnSpPr>
        <p:spPr bwMode="auto">
          <a:xfrm flipV="1">
            <a:off x="1806910" y="4505466"/>
            <a:ext cx="138016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AutoShape 159"/>
          <p:cNvCxnSpPr>
            <a:cxnSpLocks noChangeShapeType="1"/>
            <a:stCxn id="12" idx="0"/>
            <a:endCxn id="91" idx="3"/>
          </p:cNvCxnSpPr>
          <p:nvPr/>
        </p:nvCxnSpPr>
        <p:spPr bwMode="auto">
          <a:xfrm flipV="1">
            <a:off x="1806910" y="4505466"/>
            <a:ext cx="124525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AutoShape 160"/>
          <p:cNvCxnSpPr>
            <a:cxnSpLocks noChangeShapeType="1"/>
            <a:stCxn id="12" idx="0"/>
            <a:endCxn id="90" idx="3"/>
          </p:cNvCxnSpPr>
          <p:nvPr/>
        </p:nvCxnSpPr>
        <p:spPr bwMode="auto">
          <a:xfrm flipV="1">
            <a:off x="1806910" y="4505466"/>
            <a:ext cx="102959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AutoShape 161"/>
          <p:cNvCxnSpPr>
            <a:cxnSpLocks noChangeShapeType="1"/>
            <a:stCxn id="12" idx="0"/>
            <a:endCxn id="89" idx="3"/>
          </p:cNvCxnSpPr>
          <p:nvPr/>
        </p:nvCxnSpPr>
        <p:spPr bwMode="auto">
          <a:xfrm flipV="1">
            <a:off x="1806910" y="4505466"/>
            <a:ext cx="88903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AutoShape 162"/>
          <p:cNvCxnSpPr>
            <a:cxnSpLocks noChangeShapeType="1"/>
            <a:stCxn id="12" idx="0"/>
            <a:endCxn id="88" idx="3"/>
          </p:cNvCxnSpPr>
          <p:nvPr/>
        </p:nvCxnSpPr>
        <p:spPr bwMode="auto">
          <a:xfrm flipV="1">
            <a:off x="1806910" y="4505466"/>
            <a:ext cx="74846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AutoShape 163"/>
          <p:cNvCxnSpPr>
            <a:cxnSpLocks noChangeShapeType="1"/>
            <a:stCxn id="12" idx="0"/>
            <a:endCxn id="87" idx="3"/>
          </p:cNvCxnSpPr>
          <p:nvPr/>
        </p:nvCxnSpPr>
        <p:spPr bwMode="auto">
          <a:xfrm flipV="1">
            <a:off x="1806910" y="4505466"/>
            <a:ext cx="53930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AutoShape 164"/>
          <p:cNvCxnSpPr>
            <a:cxnSpLocks noChangeShapeType="1"/>
            <a:stCxn id="12" idx="0"/>
            <a:endCxn id="86" idx="3"/>
          </p:cNvCxnSpPr>
          <p:nvPr/>
        </p:nvCxnSpPr>
        <p:spPr bwMode="auto">
          <a:xfrm flipV="1">
            <a:off x="1806910" y="4505466"/>
            <a:ext cx="39777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" name="AutoShape 165"/>
          <p:cNvCxnSpPr>
            <a:cxnSpLocks noChangeShapeType="1"/>
            <a:stCxn id="12" idx="0"/>
            <a:endCxn id="85" idx="3"/>
          </p:cNvCxnSpPr>
          <p:nvPr/>
        </p:nvCxnSpPr>
        <p:spPr bwMode="auto">
          <a:xfrm flipV="1">
            <a:off x="1806910" y="4505466"/>
            <a:ext cx="25625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7" name="AutoShape 166"/>
          <p:cNvCxnSpPr>
            <a:cxnSpLocks noChangeShapeType="1"/>
            <a:stCxn id="13" idx="0"/>
            <a:endCxn id="85" idx="3"/>
          </p:cNvCxnSpPr>
          <p:nvPr/>
        </p:nvCxnSpPr>
        <p:spPr bwMode="auto">
          <a:xfrm flipV="1">
            <a:off x="2002617" y="4505466"/>
            <a:ext cx="60544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AutoShape 167"/>
          <p:cNvCxnSpPr>
            <a:cxnSpLocks noChangeShapeType="1"/>
            <a:stCxn id="13" idx="0"/>
            <a:endCxn id="86" idx="3"/>
          </p:cNvCxnSpPr>
          <p:nvPr/>
        </p:nvCxnSpPr>
        <p:spPr bwMode="auto">
          <a:xfrm flipV="1">
            <a:off x="2002617" y="4505466"/>
            <a:ext cx="202072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AutoShape 168"/>
          <p:cNvCxnSpPr>
            <a:cxnSpLocks noChangeShapeType="1"/>
            <a:stCxn id="13" idx="0"/>
            <a:endCxn id="87" idx="3"/>
          </p:cNvCxnSpPr>
          <p:nvPr/>
        </p:nvCxnSpPr>
        <p:spPr bwMode="auto">
          <a:xfrm flipV="1">
            <a:off x="2002617" y="4505466"/>
            <a:ext cx="343599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AutoShape 169"/>
          <p:cNvCxnSpPr>
            <a:cxnSpLocks noChangeShapeType="1"/>
            <a:stCxn id="13" idx="0"/>
            <a:endCxn id="88" idx="3"/>
          </p:cNvCxnSpPr>
          <p:nvPr/>
        </p:nvCxnSpPr>
        <p:spPr bwMode="auto">
          <a:xfrm flipV="1">
            <a:off x="2002617" y="4505466"/>
            <a:ext cx="552761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AutoShape 170"/>
          <p:cNvCxnSpPr>
            <a:cxnSpLocks noChangeShapeType="1"/>
            <a:stCxn id="13" idx="0"/>
            <a:endCxn id="89" idx="3"/>
          </p:cNvCxnSpPr>
          <p:nvPr/>
        </p:nvCxnSpPr>
        <p:spPr bwMode="auto">
          <a:xfrm flipV="1">
            <a:off x="2002617" y="4505466"/>
            <a:ext cx="693325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" name="AutoShape 171"/>
          <p:cNvCxnSpPr>
            <a:cxnSpLocks noChangeShapeType="1"/>
            <a:stCxn id="13" idx="0"/>
            <a:endCxn id="90" idx="3"/>
          </p:cNvCxnSpPr>
          <p:nvPr/>
        </p:nvCxnSpPr>
        <p:spPr bwMode="auto">
          <a:xfrm flipV="1">
            <a:off x="2002617" y="4505466"/>
            <a:ext cx="833889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AutoShape 172"/>
          <p:cNvCxnSpPr>
            <a:cxnSpLocks noChangeShapeType="1"/>
            <a:stCxn id="13" idx="0"/>
            <a:endCxn id="91" idx="3"/>
          </p:cNvCxnSpPr>
          <p:nvPr/>
        </p:nvCxnSpPr>
        <p:spPr bwMode="auto">
          <a:xfrm flipV="1">
            <a:off x="2002617" y="4505466"/>
            <a:ext cx="1049550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" name="AutoShape 173"/>
          <p:cNvCxnSpPr>
            <a:cxnSpLocks noChangeShapeType="1"/>
            <a:stCxn id="13" idx="0"/>
            <a:endCxn id="92" idx="3"/>
          </p:cNvCxnSpPr>
          <p:nvPr/>
        </p:nvCxnSpPr>
        <p:spPr bwMode="auto">
          <a:xfrm flipV="1">
            <a:off x="2002617" y="4505466"/>
            <a:ext cx="1184455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AutoShape 174"/>
          <p:cNvCxnSpPr>
            <a:cxnSpLocks noChangeShapeType="1"/>
            <a:stCxn id="13" idx="0"/>
            <a:endCxn id="93" idx="3"/>
          </p:cNvCxnSpPr>
          <p:nvPr/>
        </p:nvCxnSpPr>
        <p:spPr bwMode="auto">
          <a:xfrm flipV="1">
            <a:off x="2002617" y="4505466"/>
            <a:ext cx="1319359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AutoShape 175"/>
          <p:cNvCxnSpPr>
            <a:cxnSpLocks noChangeShapeType="1"/>
            <a:stCxn id="13" idx="0"/>
            <a:endCxn id="94" idx="3"/>
          </p:cNvCxnSpPr>
          <p:nvPr/>
        </p:nvCxnSpPr>
        <p:spPr bwMode="auto">
          <a:xfrm flipV="1">
            <a:off x="2002617" y="4505466"/>
            <a:ext cx="1540914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AutoShape 176"/>
          <p:cNvCxnSpPr>
            <a:cxnSpLocks noChangeShapeType="1"/>
            <a:stCxn id="13" idx="0"/>
            <a:endCxn id="95" idx="3"/>
          </p:cNvCxnSpPr>
          <p:nvPr/>
        </p:nvCxnSpPr>
        <p:spPr bwMode="auto">
          <a:xfrm flipV="1">
            <a:off x="2002617" y="4505466"/>
            <a:ext cx="1678648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AutoShape 177"/>
          <p:cNvCxnSpPr>
            <a:cxnSpLocks noChangeShapeType="1"/>
            <a:stCxn id="13" idx="0"/>
            <a:endCxn id="96" idx="3"/>
          </p:cNvCxnSpPr>
          <p:nvPr/>
        </p:nvCxnSpPr>
        <p:spPr bwMode="auto">
          <a:xfrm flipV="1">
            <a:off x="2002617" y="4505466"/>
            <a:ext cx="1816382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" name="AutoShape 178"/>
          <p:cNvCxnSpPr>
            <a:cxnSpLocks noChangeShapeType="1"/>
            <a:stCxn id="19" idx="0"/>
            <a:endCxn id="96" idx="3"/>
          </p:cNvCxnSpPr>
          <p:nvPr/>
        </p:nvCxnSpPr>
        <p:spPr bwMode="auto">
          <a:xfrm flipV="1">
            <a:off x="2199504" y="4505466"/>
            <a:ext cx="161949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" name="AutoShape 179"/>
          <p:cNvCxnSpPr>
            <a:cxnSpLocks noChangeShapeType="1"/>
            <a:stCxn id="19" idx="0"/>
            <a:endCxn id="95" idx="3"/>
          </p:cNvCxnSpPr>
          <p:nvPr/>
        </p:nvCxnSpPr>
        <p:spPr bwMode="auto">
          <a:xfrm flipV="1">
            <a:off x="2199504" y="4505466"/>
            <a:ext cx="148176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1" name="AutoShape 180"/>
          <p:cNvCxnSpPr>
            <a:cxnSpLocks noChangeShapeType="1"/>
            <a:stCxn id="19" idx="0"/>
            <a:endCxn id="94" idx="3"/>
          </p:cNvCxnSpPr>
          <p:nvPr/>
        </p:nvCxnSpPr>
        <p:spPr bwMode="auto">
          <a:xfrm flipV="1">
            <a:off x="2199504" y="4505466"/>
            <a:ext cx="134402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2" name="AutoShape 181"/>
          <p:cNvCxnSpPr>
            <a:cxnSpLocks noChangeShapeType="1"/>
            <a:stCxn id="19" idx="0"/>
            <a:endCxn id="93" idx="3"/>
          </p:cNvCxnSpPr>
          <p:nvPr/>
        </p:nvCxnSpPr>
        <p:spPr bwMode="auto">
          <a:xfrm flipV="1">
            <a:off x="2199504" y="4505466"/>
            <a:ext cx="112247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" name="AutoShape 182"/>
          <p:cNvCxnSpPr>
            <a:cxnSpLocks noChangeShapeType="1"/>
            <a:stCxn id="19" idx="0"/>
            <a:endCxn id="92" idx="3"/>
          </p:cNvCxnSpPr>
          <p:nvPr/>
        </p:nvCxnSpPr>
        <p:spPr bwMode="auto">
          <a:xfrm flipV="1">
            <a:off x="2199504" y="4505466"/>
            <a:ext cx="98756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4" name="AutoShape 183"/>
          <p:cNvCxnSpPr>
            <a:cxnSpLocks noChangeShapeType="1"/>
            <a:stCxn id="19" idx="0"/>
            <a:endCxn id="91" idx="3"/>
          </p:cNvCxnSpPr>
          <p:nvPr/>
        </p:nvCxnSpPr>
        <p:spPr bwMode="auto">
          <a:xfrm flipV="1">
            <a:off x="2199504" y="4505466"/>
            <a:ext cx="85266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5" name="AutoShape 184"/>
          <p:cNvCxnSpPr>
            <a:cxnSpLocks noChangeShapeType="1"/>
            <a:stCxn id="19" idx="0"/>
            <a:endCxn id="90" idx="3"/>
          </p:cNvCxnSpPr>
          <p:nvPr/>
        </p:nvCxnSpPr>
        <p:spPr bwMode="auto">
          <a:xfrm flipV="1">
            <a:off x="2199504" y="4505466"/>
            <a:ext cx="63700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6" name="AutoShape 185"/>
          <p:cNvCxnSpPr>
            <a:cxnSpLocks noChangeShapeType="1"/>
            <a:stCxn id="19" idx="0"/>
            <a:endCxn id="89" idx="3"/>
          </p:cNvCxnSpPr>
          <p:nvPr/>
        </p:nvCxnSpPr>
        <p:spPr bwMode="auto">
          <a:xfrm flipV="1">
            <a:off x="2199504" y="4505466"/>
            <a:ext cx="49643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7" name="AutoShape 186"/>
          <p:cNvCxnSpPr>
            <a:cxnSpLocks noChangeShapeType="1"/>
            <a:stCxn id="19" idx="0"/>
            <a:endCxn id="88" idx="3"/>
          </p:cNvCxnSpPr>
          <p:nvPr/>
        </p:nvCxnSpPr>
        <p:spPr bwMode="auto">
          <a:xfrm flipV="1">
            <a:off x="2199504" y="4505466"/>
            <a:ext cx="35587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AutoShape 187"/>
          <p:cNvCxnSpPr>
            <a:cxnSpLocks noChangeShapeType="1"/>
            <a:stCxn id="19" idx="0"/>
            <a:endCxn id="87" idx="3"/>
          </p:cNvCxnSpPr>
          <p:nvPr/>
        </p:nvCxnSpPr>
        <p:spPr bwMode="auto">
          <a:xfrm flipV="1">
            <a:off x="2199504" y="4505466"/>
            <a:ext cx="14671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9" name="AutoShape 188"/>
          <p:cNvCxnSpPr>
            <a:cxnSpLocks noChangeShapeType="1"/>
            <a:stCxn id="19" idx="0"/>
            <a:endCxn id="86" idx="3"/>
          </p:cNvCxnSpPr>
          <p:nvPr/>
        </p:nvCxnSpPr>
        <p:spPr bwMode="auto">
          <a:xfrm flipV="1">
            <a:off x="2199504" y="4505466"/>
            <a:ext cx="518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0" name="AutoShape 189"/>
          <p:cNvCxnSpPr>
            <a:cxnSpLocks noChangeShapeType="1"/>
            <a:stCxn id="19" idx="0"/>
            <a:endCxn id="85" idx="3"/>
          </p:cNvCxnSpPr>
          <p:nvPr/>
        </p:nvCxnSpPr>
        <p:spPr bwMode="auto">
          <a:xfrm flipH="1" flipV="1">
            <a:off x="2063161" y="4505466"/>
            <a:ext cx="13634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1" name="AutoShape 190"/>
          <p:cNvCxnSpPr>
            <a:cxnSpLocks noChangeShapeType="1"/>
            <a:stCxn id="22" idx="0"/>
            <a:endCxn id="85" idx="3"/>
          </p:cNvCxnSpPr>
          <p:nvPr/>
        </p:nvCxnSpPr>
        <p:spPr bwMode="auto">
          <a:xfrm flipH="1" flipV="1">
            <a:off x="2063161" y="4505466"/>
            <a:ext cx="72464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2" name="AutoShape 191"/>
          <p:cNvCxnSpPr>
            <a:cxnSpLocks noChangeShapeType="1"/>
            <a:stCxn id="22" idx="0"/>
            <a:endCxn id="86" idx="3"/>
          </p:cNvCxnSpPr>
          <p:nvPr/>
        </p:nvCxnSpPr>
        <p:spPr bwMode="auto">
          <a:xfrm flipH="1" flipV="1">
            <a:off x="2204689" y="4505466"/>
            <a:ext cx="58311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" name="AutoShape 192"/>
          <p:cNvCxnSpPr>
            <a:cxnSpLocks noChangeShapeType="1"/>
            <a:stCxn id="22" idx="0"/>
            <a:endCxn id="87" idx="3"/>
          </p:cNvCxnSpPr>
          <p:nvPr/>
        </p:nvCxnSpPr>
        <p:spPr bwMode="auto">
          <a:xfrm flipH="1" flipV="1">
            <a:off x="2346216" y="4505466"/>
            <a:ext cx="44159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" name="AutoShape 193"/>
          <p:cNvCxnSpPr>
            <a:cxnSpLocks noChangeShapeType="1"/>
            <a:stCxn id="22" idx="0"/>
            <a:endCxn id="88" idx="3"/>
          </p:cNvCxnSpPr>
          <p:nvPr/>
        </p:nvCxnSpPr>
        <p:spPr bwMode="auto">
          <a:xfrm flipH="1" flipV="1">
            <a:off x="2555378" y="4505466"/>
            <a:ext cx="23242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5" name="AutoShape 194"/>
          <p:cNvCxnSpPr>
            <a:cxnSpLocks noChangeShapeType="1"/>
            <a:stCxn id="22" idx="0"/>
            <a:endCxn id="89" idx="3"/>
          </p:cNvCxnSpPr>
          <p:nvPr/>
        </p:nvCxnSpPr>
        <p:spPr bwMode="auto">
          <a:xfrm flipH="1" flipV="1">
            <a:off x="2695942" y="4505466"/>
            <a:ext cx="9186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6" name="AutoShape 195"/>
          <p:cNvCxnSpPr>
            <a:cxnSpLocks noChangeShapeType="1"/>
            <a:stCxn id="22" idx="0"/>
            <a:endCxn id="90" idx="3"/>
          </p:cNvCxnSpPr>
          <p:nvPr/>
        </p:nvCxnSpPr>
        <p:spPr bwMode="auto">
          <a:xfrm flipV="1">
            <a:off x="2787807" y="4505466"/>
            <a:ext cx="4869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7" name="AutoShape 196"/>
          <p:cNvCxnSpPr>
            <a:cxnSpLocks noChangeShapeType="1"/>
            <a:stCxn id="22" idx="0"/>
            <a:endCxn id="91" idx="3"/>
          </p:cNvCxnSpPr>
          <p:nvPr/>
        </p:nvCxnSpPr>
        <p:spPr bwMode="auto">
          <a:xfrm flipV="1">
            <a:off x="2787807" y="4505466"/>
            <a:ext cx="26436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8" name="AutoShape 197"/>
          <p:cNvCxnSpPr>
            <a:cxnSpLocks noChangeShapeType="1"/>
            <a:stCxn id="22" idx="0"/>
            <a:endCxn id="92" idx="3"/>
          </p:cNvCxnSpPr>
          <p:nvPr/>
        </p:nvCxnSpPr>
        <p:spPr bwMode="auto">
          <a:xfrm flipV="1">
            <a:off x="2787807" y="4505466"/>
            <a:ext cx="39926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9" name="AutoShape 198"/>
          <p:cNvCxnSpPr>
            <a:cxnSpLocks noChangeShapeType="1"/>
            <a:stCxn id="22" idx="0"/>
            <a:endCxn id="93" idx="3"/>
          </p:cNvCxnSpPr>
          <p:nvPr/>
        </p:nvCxnSpPr>
        <p:spPr bwMode="auto">
          <a:xfrm flipV="1">
            <a:off x="2787807" y="4505466"/>
            <a:ext cx="53416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0" name="AutoShape 199"/>
          <p:cNvCxnSpPr>
            <a:cxnSpLocks noChangeShapeType="1"/>
            <a:stCxn id="22" idx="0"/>
            <a:endCxn id="94" idx="3"/>
          </p:cNvCxnSpPr>
          <p:nvPr/>
        </p:nvCxnSpPr>
        <p:spPr bwMode="auto">
          <a:xfrm flipV="1">
            <a:off x="2787807" y="4505466"/>
            <a:ext cx="75572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1" name="AutoShape 200"/>
          <p:cNvCxnSpPr>
            <a:cxnSpLocks noChangeShapeType="1"/>
            <a:stCxn id="22" idx="0"/>
            <a:endCxn id="95" idx="3"/>
          </p:cNvCxnSpPr>
          <p:nvPr/>
        </p:nvCxnSpPr>
        <p:spPr bwMode="auto">
          <a:xfrm flipV="1">
            <a:off x="2787807" y="4505466"/>
            <a:ext cx="89345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2" name="AutoShape 201"/>
          <p:cNvCxnSpPr>
            <a:cxnSpLocks noChangeShapeType="1"/>
            <a:stCxn id="22" idx="0"/>
            <a:endCxn id="96" idx="3"/>
          </p:cNvCxnSpPr>
          <p:nvPr/>
        </p:nvCxnSpPr>
        <p:spPr bwMode="auto">
          <a:xfrm flipV="1">
            <a:off x="2787807" y="4505466"/>
            <a:ext cx="103119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" name="AutoShape 202"/>
          <p:cNvCxnSpPr>
            <a:cxnSpLocks noChangeShapeType="1"/>
            <a:stCxn id="17" idx="0"/>
            <a:endCxn id="96" idx="3"/>
          </p:cNvCxnSpPr>
          <p:nvPr/>
        </p:nvCxnSpPr>
        <p:spPr bwMode="auto">
          <a:xfrm flipV="1">
            <a:off x="3180401" y="4505466"/>
            <a:ext cx="63859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" name="AutoShape 203"/>
          <p:cNvCxnSpPr>
            <a:cxnSpLocks noChangeShapeType="1"/>
            <a:stCxn id="17" idx="0"/>
            <a:endCxn id="95" idx="3"/>
          </p:cNvCxnSpPr>
          <p:nvPr/>
        </p:nvCxnSpPr>
        <p:spPr bwMode="auto">
          <a:xfrm flipV="1">
            <a:off x="3180401" y="4505466"/>
            <a:ext cx="50086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5" name="AutoShape 204"/>
          <p:cNvCxnSpPr>
            <a:cxnSpLocks noChangeShapeType="1"/>
            <a:stCxn id="17" idx="0"/>
            <a:endCxn id="94" idx="3"/>
          </p:cNvCxnSpPr>
          <p:nvPr/>
        </p:nvCxnSpPr>
        <p:spPr bwMode="auto">
          <a:xfrm flipV="1">
            <a:off x="3180401" y="4505466"/>
            <a:ext cx="36313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" name="AutoShape 205"/>
          <p:cNvCxnSpPr>
            <a:cxnSpLocks noChangeShapeType="1"/>
            <a:stCxn id="17" idx="0"/>
            <a:endCxn id="93" idx="3"/>
          </p:cNvCxnSpPr>
          <p:nvPr/>
        </p:nvCxnSpPr>
        <p:spPr bwMode="auto">
          <a:xfrm flipV="1">
            <a:off x="3180401" y="4505466"/>
            <a:ext cx="14157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7" name="AutoShape 206"/>
          <p:cNvCxnSpPr>
            <a:cxnSpLocks noChangeShapeType="1"/>
            <a:stCxn id="17" idx="0"/>
            <a:endCxn id="92" idx="3"/>
          </p:cNvCxnSpPr>
          <p:nvPr/>
        </p:nvCxnSpPr>
        <p:spPr bwMode="auto">
          <a:xfrm flipV="1">
            <a:off x="3180401" y="4505466"/>
            <a:ext cx="667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8" name="AutoShape 207"/>
          <p:cNvCxnSpPr>
            <a:cxnSpLocks noChangeShapeType="1"/>
            <a:stCxn id="17" idx="0"/>
            <a:endCxn id="91" idx="3"/>
          </p:cNvCxnSpPr>
          <p:nvPr/>
        </p:nvCxnSpPr>
        <p:spPr bwMode="auto">
          <a:xfrm flipH="1" flipV="1">
            <a:off x="3052167" y="4505466"/>
            <a:ext cx="12823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AutoShape 208"/>
          <p:cNvCxnSpPr>
            <a:cxnSpLocks noChangeShapeType="1"/>
            <a:stCxn id="17" idx="0"/>
            <a:endCxn id="90" idx="3"/>
          </p:cNvCxnSpPr>
          <p:nvPr/>
        </p:nvCxnSpPr>
        <p:spPr bwMode="auto">
          <a:xfrm flipH="1" flipV="1">
            <a:off x="2836506" y="4505466"/>
            <a:ext cx="34389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0" name="AutoShape 209"/>
          <p:cNvCxnSpPr>
            <a:cxnSpLocks noChangeShapeType="1"/>
            <a:stCxn id="17" idx="0"/>
            <a:endCxn id="89" idx="3"/>
          </p:cNvCxnSpPr>
          <p:nvPr/>
        </p:nvCxnSpPr>
        <p:spPr bwMode="auto">
          <a:xfrm flipH="1" flipV="1">
            <a:off x="2695942" y="4505466"/>
            <a:ext cx="48445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AutoShape 210"/>
          <p:cNvCxnSpPr>
            <a:cxnSpLocks noChangeShapeType="1"/>
            <a:stCxn id="17" idx="0"/>
            <a:endCxn id="88" idx="3"/>
          </p:cNvCxnSpPr>
          <p:nvPr/>
        </p:nvCxnSpPr>
        <p:spPr bwMode="auto">
          <a:xfrm flipH="1" flipV="1">
            <a:off x="2555378" y="4505466"/>
            <a:ext cx="62502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2" name="AutoShape 211"/>
          <p:cNvCxnSpPr>
            <a:cxnSpLocks noChangeShapeType="1"/>
            <a:stCxn id="17" idx="0"/>
            <a:endCxn id="87" idx="3"/>
          </p:cNvCxnSpPr>
          <p:nvPr/>
        </p:nvCxnSpPr>
        <p:spPr bwMode="auto">
          <a:xfrm flipH="1" flipV="1">
            <a:off x="2346216" y="4505466"/>
            <a:ext cx="83418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3" name="AutoShape 212"/>
          <p:cNvCxnSpPr>
            <a:cxnSpLocks noChangeShapeType="1"/>
            <a:stCxn id="17" idx="0"/>
            <a:endCxn id="86" idx="3"/>
          </p:cNvCxnSpPr>
          <p:nvPr/>
        </p:nvCxnSpPr>
        <p:spPr bwMode="auto">
          <a:xfrm flipH="1" flipV="1">
            <a:off x="2204689" y="4505466"/>
            <a:ext cx="97571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" name="AutoShape 213"/>
          <p:cNvCxnSpPr>
            <a:cxnSpLocks noChangeShapeType="1"/>
            <a:stCxn id="17" idx="0"/>
            <a:endCxn id="85" idx="3"/>
          </p:cNvCxnSpPr>
          <p:nvPr/>
        </p:nvCxnSpPr>
        <p:spPr bwMode="auto">
          <a:xfrm flipH="1" flipV="1">
            <a:off x="2063161" y="4505466"/>
            <a:ext cx="111724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5" name="AutoShape 214"/>
          <p:cNvCxnSpPr>
            <a:cxnSpLocks noChangeShapeType="1"/>
            <a:stCxn id="18" idx="0"/>
            <a:endCxn id="85" idx="3"/>
          </p:cNvCxnSpPr>
          <p:nvPr/>
        </p:nvCxnSpPr>
        <p:spPr bwMode="auto">
          <a:xfrm flipH="1" flipV="1">
            <a:off x="2063161" y="4505466"/>
            <a:ext cx="151101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" name="AutoShape 215"/>
          <p:cNvCxnSpPr>
            <a:cxnSpLocks noChangeShapeType="1"/>
            <a:stCxn id="18" idx="0"/>
            <a:endCxn id="86" idx="3"/>
          </p:cNvCxnSpPr>
          <p:nvPr/>
        </p:nvCxnSpPr>
        <p:spPr bwMode="auto">
          <a:xfrm flipH="1" flipV="1">
            <a:off x="2204689" y="4505466"/>
            <a:ext cx="136948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7" name="AutoShape 216"/>
          <p:cNvCxnSpPr>
            <a:cxnSpLocks noChangeShapeType="1"/>
            <a:stCxn id="18" idx="0"/>
            <a:endCxn id="87" idx="3"/>
          </p:cNvCxnSpPr>
          <p:nvPr/>
        </p:nvCxnSpPr>
        <p:spPr bwMode="auto">
          <a:xfrm flipH="1" flipV="1">
            <a:off x="2346216" y="4505466"/>
            <a:ext cx="122795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8" name="AutoShape 217"/>
          <p:cNvCxnSpPr>
            <a:cxnSpLocks noChangeShapeType="1"/>
            <a:stCxn id="18" idx="0"/>
            <a:endCxn id="88" idx="3"/>
          </p:cNvCxnSpPr>
          <p:nvPr/>
        </p:nvCxnSpPr>
        <p:spPr bwMode="auto">
          <a:xfrm flipH="1" flipV="1">
            <a:off x="2555378" y="4505466"/>
            <a:ext cx="101879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9" name="AutoShape 218"/>
          <p:cNvCxnSpPr>
            <a:cxnSpLocks noChangeShapeType="1"/>
            <a:stCxn id="18" idx="0"/>
            <a:endCxn id="89" idx="3"/>
          </p:cNvCxnSpPr>
          <p:nvPr/>
        </p:nvCxnSpPr>
        <p:spPr bwMode="auto">
          <a:xfrm flipH="1" flipV="1">
            <a:off x="2695942" y="4505466"/>
            <a:ext cx="87823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0" name="AutoShape 219"/>
          <p:cNvCxnSpPr>
            <a:cxnSpLocks noChangeShapeType="1"/>
            <a:stCxn id="18" idx="0"/>
            <a:endCxn id="90" idx="3"/>
          </p:cNvCxnSpPr>
          <p:nvPr/>
        </p:nvCxnSpPr>
        <p:spPr bwMode="auto">
          <a:xfrm flipH="1" flipV="1">
            <a:off x="2836506" y="4505466"/>
            <a:ext cx="73766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1" name="AutoShape 220"/>
          <p:cNvCxnSpPr>
            <a:cxnSpLocks noChangeShapeType="1"/>
            <a:stCxn id="18" idx="0"/>
            <a:endCxn id="91" idx="3"/>
          </p:cNvCxnSpPr>
          <p:nvPr/>
        </p:nvCxnSpPr>
        <p:spPr bwMode="auto">
          <a:xfrm flipH="1" flipV="1">
            <a:off x="3052167" y="4505466"/>
            <a:ext cx="52200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2" name="AutoShape 221"/>
          <p:cNvCxnSpPr>
            <a:cxnSpLocks noChangeShapeType="1"/>
            <a:stCxn id="18" idx="0"/>
            <a:endCxn id="92" idx="3"/>
          </p:cNvCxnSpPr>
          <p:nvPr/>
        </p:nvCxnSpPr>
        <p:spPr bwMode="auto">
          <a:xfrm flipH="1" flipV="1">
            <a:off x="3187072" y="4505466"/>
            <a:ext cx="38710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3" name="AutoShape 222"/>
          <p:cNvCxnSpPr>
            <a:cxnSpLocks noChangeShapeType="1"/>
            <a:stCxn id="18" idx="0"/>
            <a:endCxn id="93" idx="3"/>
          </p:cNvCxnSpPr>
          <p:nvPr/>
        </p:nvCxnSpPr>
        <p:spPr bwMode="auto">
          <a:xfrm flipH="1" flipV="1">
            <a:off x="3321976" y="4505466"/>
            <a:ext cx="25219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" name="AutoShape 223"/>
          <p:cNvCxnSpPr>
            <a:cxnSpLocks noChangeShapeType="1"/>
            <a:stCxn id="18" idx="0"/>
            <a:endCxn id="94" idx="3"/>
          </p:cNvCxnSpPr>
          <p:nvPr/>
        </p:nvCxnSpPr>
        <p:spPr bwMode="auto">
          <a:xfrm flipH="1" flipV="1">
            <a:off x="3543531" y="4505466"/>
            <a:ext cx="3064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5" name="AutoShape 224"/>
          <p:cNvCxnSpPr>
            <a:cxnSpLocks noChangeShapeType="1"/>
            <a:stCxn id="18" idx="0"/>
            <a:endCxn id="95" idx="3"/>
          </p:cNvCxnSpPr>
          <p:nvPr/>
        </p:nvCxnSpPr>
        <p:spPr bwMode="auto">
          <a:xfrm flipV="1">
            <a:off x="3574175" y="4505466"/>
            <a:ext cx="10709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6" name="AutoShape 225"/>
          <p:cNvCxnSpPr>
            <a:cxnSpLocks noChangeShapeType="1"/>
            <a:stCxn id="18" idx="0"/>
            <a:endCxn id="96" idx="3"/>
          </p:cNvCxnSpPr>
          <p:nvPr/>
        </p:nvCxnSpPr>
        <p:spPr bwMode="auto">
          <a:xfrm flipV="1">
            <a:off x="3574175" y="4505466"/>
            <a:ext cx="24482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7" name="Group 255"/>
          <p:cNvGrpSpPr>
            <a:grpSpLocks/>
          </p:cNvGrpSpPr>
          <p:nvPr/>
        </p:nvGrpSpPr>
        <p:grpSpPr bwMode="auto">
          <a:xfrm>
            <a:off x="1976062" y="4137976"/>
            <a:ext cx="470110" cy="524986"/>
            <a:chOff x="2109" y="528"/>
            <a:chExt cx="2547" cy="3168"/>
          </a:xfrm>
        </p:grpSpPr>
        <p:sp>
          <p:nvSpPr>
            <p:cNvPr id="433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34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35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36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197" name="Group 255"/>
          <p:cNvGrpSpPr>
            <a:grpSpLocks/>
          </p:cNvGrpSpPr>
          <p:nvPr/>
        </p:nvGrpSpPr>
        <p:grpSpPr bwMode="auto">
          <a:xfrm>
            <a:off x="2472700" y="4135661"/>
            <a:ext cx="470110" cy="524986"/>
            <a:chOff x="2109" y="528"/>
            <a:chExt cx="2547" cy="3168"/>
          </a:xfrm>
        </p:grpSpPr>
        <p:sp>
          <p:nvSpPr>
            <p:cNvPr id="421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22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23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24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198" name="Group 255"/>
          <p:cNvGrpSpPr>
            <a:grpSpLocks/>
          </p:cNvGrpSpPr>
          <p:nvPr/>
        </p:nvGrpSpPr>
        <p:grpSpPr bwMode="auto">
          <a:xfrm>
            <a:off x="2964060" y="4135872"/>
            <a:ext cx="470110" cy="524986"/>
            <a:chOff x="2109" y="528"/>
            <a:chExt cx="2547" cy="3168"/>
          </a:xfrm>
        </p:grpSpPr>
        <p:sp>
          <p:nvSpPr>
            <p:cNvPr id="417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8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9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20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199" name="Group 255"/>
          <p:cNvGrpSpPr>
            <a:grpSpLocks/>
          </p:cNvGrpSpPr>
          <p:nvPr/>
        </p:nvGrpSpPr>
        <p:grpSpPr bwMode="auto">
          <a:xfrm>
            <a:off x="3457647" y="4135661"/>
            <a:ext cx="470110" cy="524986"/>
            <a:chOff x="2109" y="528"/>
            <a:chExt cx="2547" cy="3168"/>
          </a:xfrm>
        </p:grpSpPr>
        <p:sp>
          <p:nvSpPr>
            <p:cNvPr id="413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4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5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6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cxnSp>
        <p:nvCxnSpPr>
          <p:cNvPr id="200" name="AutoShape 16"/>
          <p:cNvCxnSpPr>
            <a:cxnSpLocks noChangeShapeType="1"/>
            <a:stCxn id="10" idx="0"/>
            <a:endCxn id="215" idx="3"/>
          </p:cNvCxnSpPr>
          <p:nvPr/>
        </p:nvCxnSpPr>
        <p:spPr bwMode="auto">
          <a:xfrm flipV="1">
            <a:off x="1423746" y="4505466"/>
            <a:ext cx="13844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1" name="AutoShape 17"/>
          <p:cNvCxnSpPr>
            <a:cxnSpLocks noChangeShapeType="1"/>
            <a:stCxn id="10" idx="0"/>
            <a:endCxn id="216" idx="3"/>
          </p:cNvCxnSpPr>
          <p:nvPr/>
        </p:nvCxnSpPr>
        <p:spPr bwMode="auto">
          <a:xfrm flipV="1">
            <a:off x="1423746" y="4505466"/>
            <a:ext cx="27996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2" name="AutoShape 18"/>
          <p:cNvCxnSpPr>
            <a:cxnSpLocks noChangeShapeType="1"/>
            <a:stCxn id="10" idx="0"/>
            <a:endCxn id="217" idx="3"/>
          </p:cNvCxnSpPr>
          <p:nvPr/>
        </p:nvCxnSpPr>
        <p:spPr bwMode="auto">
          <a:xfrm flipV="1">
            <a:off x="1423746" y="4505466"/>
            <a:ext cx="42149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3" name="AutoShape 28"/>
          <p:cNvCxnSpPr>
            <a:cxnSpLocks noChangeShapeType="1"/>
            <a:stCxn id="20" idx="0"/>
            <a:endCxn id="215" idx="3"/>
          </p:cNvCxnSpPr>
          <p:nvPr/>
        </p:nvCxnSpPr>
        <p:spPr bwMode="auto">
          <a:xfrm flipH="1" flipV="1">
            <a:off x="1562186" y="4505466"/>
            <a:ext cx="83302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" name="AutoShape 29"/>
          <p:cNvCxnSpPr>
            <a:cxnSpLocks noChangeShapeType="1"/>
            <a:stCxn id="20" idx="0"/>
            <a:endCxn id="216" idx="3"/>
          </p:cNvCxnSpPr>
          <p:nvPr/>
        </p:nvCxnSpPr>
        <p:spPr bwMode="auto">
          <a:xfrm flipH="1" flipV="1">
            <a:off x="1703714" y="4505466"/>
            <a:ext cx="69149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" name="AutoShape 30"/>
          <p:cNvCxnSpPr>
            <a:cxnSpLocks noChangeShapeType="1"/>
            <a:stCxn id="20" idx="0"/>
            <a:endCxn id="217" idx="3"/>
          </p:cNvCxnSpPr>
          <p:nvPr/>
        </p:nvCxnSpPr>
        <p:spPr bwMode="auto">
          <a:xfrm flipH="1" flipV="1">
            <a:off x="1845241" y="4505466"/>
            <a:ext cx="54997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" name="AutoShape 38"/>
          <p:cNvCxnSpPr>
            <a:cxnSpLocks noChangeShapeType="1"/>
            <a:stCxn id="21" idx="0"/>
            <a:endCxn id="215" idx="3"/>
          </p:cNvCxnSpPr>
          <p:nvPr/>
        </p:nvCxnSpPr>
        <p:spPr bwMode="auto">
          <a:xfrm flipH="1" flipV="1">
            <a:off x="1562186" y="4505466"/>
            <a:ext cx="102991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" name="AutoShape 39"/>
          <p:cNvCxnSpPr>
            <a:cxnSpLocks noChangeShapeType="1"/>
            <a:stCxn id="21" idx="0"/>
            <a:endCxn id="216" idx="3"/>
          </p:cNvCxnSpPr>
          <p:nvPr/>
        </p:nvCxnSpPr>
        <p:spPr bwMode="auto">
          <a:xfrm flipH="1" flipV="1">
            <a:off x="1703714" y="4505466"/>
            <a:ext cx="88838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" name="AutoShape 40"/>
          <p:cNvCxnSpPr>
            <a:cxnSpLocks noChangeShapeType="1"/>
            <a:stCxn id="21" idx="0"/>
            <a:endCxn id="217" idx="3"/>
          </p:cNvCxnSpPr>
          <p:nvPr/>
        </p:nvCxnSpPr>
        <p:spPr bwMode="auto">
          <a:xfrm flipH="1" flipV="1">
            <a:off x="1845241" y="4505466"/>
            <a:ext cx="74685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" name="AutoShape 50"/>
          <p:cNvCxnSpPr>
            <a:cxnSpLocks noChangeShapeType="1"/>
            <a:stCxn id="15" idx="0"/>
            <a:endCxn id="215" idx="3"/>
          </p:cNvCxnSpPr>
          <p:nvPr/>
        </p:nvCxnSpPr>
        <p:spPr bwMode="auto">
          <a:xfrm flipH="1" flipV="1">
            <a:off x="1562186" y="4505466"/>
            <a:ext cx="142250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" name="AutoShape 51"/>
          <p:cNvCxnSpPr>
            <a:cxnSpLocks noChangeShapeType="1"/>
            <a:stCxn id="15" idx="0"/>
            <a:endCxn id="216" idx="3"/>
          </p:cNvCxnSpPr>
          <p:nvPr/>
        </p:nvCxnSpPr>
        <p:spPr bwMode="auto">
          <a:xfrm flipH="1" flipV="1">
            <a:off x="1703714" y="4505466"/>
            <a:ext cx="128097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" name="AutoShape 52"/>
          <p:cNvCxnSpPr>
            <a:cxnSpLocks noChangeShapeType="1"/>
            <a:stCxn id="15" idx="0"/>
            <a:endCxn id="217" idx="3"/>
          </p:cNvCxnSpPr>
          <p:nvPr/>
        </p:nvCxnSpPr>
        <p:spPr bwMode="auto">
          <a:xfrm flipH="1" flipV="1">
            <a:off x="1845241" y="4505466"/>
            <a:ext cx="113945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" name="AutoShape 63"/>
          <p:cNvCxnSpPr>
            <a:cxnSpLocks noChangeShapeType="1"/>
            <a:stCxn id="16" idx="0"/>
            <a:endCxn id="215" idx="3"/>
          </p:cNvCxnSpPr>
          <p:nvPr/>
        </p:nvCxnSpPr>
        <p:spPr bwMode="auto">
          <a:xfrm flipH="1" flipV="1">
            <a:off x="1562186" y="4505466"/>
            <a:ext cx="181510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3" name="AutoShape 64"/>
          <p:cNvCxnSpPr>
            <a:cxnSpLocks noChangeShapeType="1"/>
            <a:stCxn id="16" idx="0"/>
            <a:endCxn id="216" idx="3"/>
          </p:cNvCxnSpPr>
          <p:nvPr/>
        </p:nvCxnSpPr>
        <p:spPr bwMode="auto">
          <a:xfrm flipH="1" flipV="1">
            <a:off x="1703714" y="4505466"/>
            <a:ext cx="167357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4" name="AutoShape 66"/>
          <p:cNvCxnSpPr>
            <a:cxnSpLocks noChangeShapeType="1"/>
            <a:stCxn id="16" idx="0"/>
            <a:endCxn id="217" idx="3"/>
          </p:cNvCxnSpPr>
          <p:nvPr/>
        </p:nvCxnSpPr>
        <p:spPr bwMode="auto">
          <a:xfrm flipH="1" flipV="1">
            <a:off x="1845241" y="4505466"/>
            <a:ext cx="153204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" name="AutoShape 79"/>
          <p:cNvSpPr>
            <a:spLocks noChangeArrowheads="1"/>
          </p:cNvSpPr>
          <p:nvPr/>
        </p:nvSpPr>
        <p:spPr bwMode="auto">
          <a:xfrm>
            <a:off x="1494985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0</a:t>
            </a:r>
          </a:p>
        </p:txBody>
      </p:sp>
      <p:sp>
        <p:nvSpPr>
          <p:cNvPr id="216" name="AutoShape 80"/>
          <p:cNvSpPr>
            <a:spLocks noChangeArrowheads="1"/>
          </p:cNvSpPr>
          <p:nvPr/>
        </p:nvSpPr>
        <p:spPr bwMode="auto">
          <a:xfrm>
            <a:off x="1636513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7" name="AutoShape 81"/>
          <p:cNvSpPr>
            <a:spLocks noChangeArrowheads="1"/>
          </p:cNvSpPr>
          <p:nvPr/>
        </p:nvSpPr>
        <p:spPr bwMode="auto">
          <a:xfrm>
            <a:off x="1778040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218" name="AutoShape 142"/>
          <p:cNvCxnSpPr>
            <a:cxnSpLocks noChangeShapeType="1"/>
            <a:stCxn id="11" idx="0"/>
            <a:endCxn id="215" idx="3"/>
          </p:cNvCxnSpPr>
          <p:nvPr/>
        </p:nvCxnSpPr>
        <p:spPr bwMode="auto">
          <a:xfrm flipH="1" flipV="1">
            <a:off x="1562186" y="4505466"/>
            <a:ext cx="4783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9" name="AutoShape 143"/>
          <p:cNvCxnSpPr>
            <a:cxnSpLocks noChangeShapeType="1"/>
            <a:stCxn id="11" idx="0"/>
            <a:endCxn id="217" idx="3"/>
          </p:cNvCxnSpPr>
          <p:nvPr/>
        </p:nvCxnSpPr>
        <p:spPr bwMode="auto">
          <a:xfrm flipV="1">
            <a:off x="1610022" y="4505466"/>
            <a:ext cx="23521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0" name="AutoShape 144"/>
          <p:cNvCxnSpPr>
            <a:cxnSpLocks noChangeShapeType="1"/>
            <a:stCxn id="11" idx="0"/>
            <a:endCxn id="216" idx="3"/>
          </p:cNvCxnSpPr>
          <p:nvPr/>
        </p:nvCxnSpPr>
        <p:spPr bwMode="auto">
          <a:xfrm flipV="1">
            <a:off x="1610022" y="4505466"/>
            <a:ext cx="9369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1" name="AutoShape 163"/>
          <p:cNvCxnSpPr>
            <a:cxnSpLocks noChangeShapeType="1"/>
            <a:stCxn id="12" idx="0"/>
            <a:endCxn id="217" idx="3"/>
          </p:cNvCxnSpPr>
          <p:nvPr/>
        </p:nvCxnSpPr>
        <p:spPr bwMode="auto">
          <a:xfrm flipV="1">
            <a:off x="1806910" y="4505466"/>
            <a:ext cx="3833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2" name="AutoShape 164"/>
          <p:cNvCxnSpPr>
            <a:cxnSpLocks noChangeShapeType="1"/>
            <a:stCxn id="12" idx="0"/>
            <a:endCxn id="216" idx="3"/>
          </p:cNvCxnSpPr>
          <p:nvPr/>
        </p:nvCxnSpPr>
        <p:spPr bwMode="auto">
          <a:xfrm flipH="1" flipV="1">
            <a:off x="1703714" y="4505466"/>
            <a:ext cx="10319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3" name="AutoShape 165"/>
          <p:cNvCxnSpPr>
            <a:cxnSpLocks noChangeShapeType="1"/>
            <a:stCxn id="12" idx="0"/>
            <a:endCxn id="215" idx="3"/>
          </p:cNvCxnSpPr>
          <p:nvPr/>
        </p:nvCxnSpPr>
        <p:spPr bwMode="auto">
          <a:xfrm flipH="1" flipV="1">
            <a:off x="1562186" y="4505466"/>
            <a:ext cx="24472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4" name="AutoShape 166"/>
          <p:cNvCxnSpPr>
            <a:cxnSpLocks noChangeShapeType="1"/>
            <a:stCxn id="13" idx="0"/>
            <a:endCxn id="215" idx="3"/>
          </p:cNvCxnSpPr>
          <p:nvPr/>
        </p:nvCxnSpPr>
        <p:spPr bwMode="auto">
          <a:xfrm flipH="1" flipV="1">
            <a:off x="1562186" y="4505466"/>
            <a:ext cx="440431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" name="AutoShape 167"/>
          <p:cNvCxnSpPr>
            <a:cxnSpLocks noChangeShapeType="1"/>
            <a:stCxn id="13" idx="0"/>
            <a:endCxn id="216" idx="3"/>
          </p:cNvCxnSpPr>
          <p:nvPr/>
        </p:nvCxnSpPr>
        <p:spPr bwMode="auto">
          <a:xfrm flipH="1" flipV="1">
            <a:off x="1703714" y="4505466"/>
            <a:ext cx="298903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6" name="AutoShape 168"/>
          <p:cNvCxnSpPr>
            <a:cxnSpLocks noChangeShapeType="1"/>
            <a:stCxn id="13" idx="0"/>
            <a:endCxn id="217" idx="3"/>
          </p:cNvCxnSpPr>
          <p:nvPr/>
        </p:nvCxnSpPr>
        <p:spPr bwMode="auto">
          <a:xfrm flipH="1" flipV="1">
            <a:off x="1845241" y="4505466"/>
            <a:ext cx="157376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7" name="AutoShape 187"/>
          <p:cNvCxnSpPr>
            <a:cxnSpLocks noChangeShapeType="1"/>
            <a:stCxn id="19" idx="0"/>
            <a:endCxn id="217" idx="3"/>
          </p:cNvCxnSpPr>
          <p:nvPr/>
        </p:nvCxnSpPr>
        <p:spPr bwMode="auto">
          <a:xfrm flipH="1" flipV="1">
            <a:off x="1845241" y="4505466"/>
            <a:ext cx="35426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8" name="AutoShape 188"/>
          <p:cNvCxnSpPr>
            <a:cxnSpLocks noChangeShapeType="1"/>
            <a:stCxn id="19" idx="0"/>
            <a:endCxn id="216" idx="3"/>
          </p:cNvCxnSpPr>
          <p:nvPr/>
        </p:nvCxnSpPr>
        <p:spPr bwMode="auto">
          <a:xfrm flipH="1" flipV="1">
            <a:off x="1703714" y="4505466"/>
            <a:ext cx="49579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9" name="AutoShape 189"/>
          <p:cNvCxnSpPr>
            <a:cxnSpLocks noChangeShapeType="1"/>
            <a:stCxn id="19" idx="0"/>
            <a:endCxn id="215" idx="3"/>
          </p:cNvCxnSpPr>
          <p:nvPr/>
        </p:nvCxnSpPr>
        <p:spPr bwMode="auto">
          <a:xfrm flipH="1" flipV="1">
            <a:off x="1562186" y="4505466"/>
            <a:ext cx="63731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0" name="AutoShape 190"/>
          <p:cNvCxnSpPr>
            <a:cxnSpLocks noChangeShapeType="1"/>
            <a:stCxn id="22" idx="0"/>
            <a:endCxn id="215" idx="3"/>
          </p:cNvCxnSpPr>
          <p:nvPr/>
        </p:nvCxnSpPr>
        <p:spPr bwMode="auto">
          <a:xfrm flipH="1" flipV="1">
            <a:off x="1562186" y="4505466"/>
            <a:ext cx="122562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1" name="AutoShape 191"/>
          <p:cNvCxnSpPr>
            <a:cxnSpLocks noChangeShapeType="1"/>
            <a:stCxn id="22" idx="0"/>
            <a:endCxn id="216" idx="3"/>
          </p:cNvCxnSpPr>
          <p:nvPr/>
        </p:nvCxnSpPr>
        <p:spPr bwMode="auto">
          <a:xfrm flipH="1" flipV="1">
            <a:off x="1703714" y="4505466"/>
            <a:ext cx="108409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2" name="AutoShape 192"/>
          <p:cNvCxnSpPr>
            <a:cxnSpLocks noChangeShapeType="1"/>
            <a:stCxn id="22" idx="0"/>
            <a:endCxn id="217" idx="3"/>
          </p:cNvCxnSpPr>
          <p:nvPr/>
        </p:nvCxnSpPr>
        <p:spPr bwMode="auto">
          <a:xfrm flipH="1" flipV="1">
            <a:off x="1845241" y="4505466"/>
            <a:ext cx="94256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3" name="AutoShape 211"/>
          <p:cNvCxnSpPr>
            <a:cxnSpLocks noChangeShapeType="1"/>
            <a:stCxn id="17" idx="0"/>
            <a:endCxn id="217" idx="3"/>
          </p:cNvCxnSpPr>
          <p:nvPr/>
        </p:nvCxnSpPr>
        <p:spPr bwMode="auto">
          <a:xfrm flipH="1" flipV="1">
            <a:off x="1845241" y="4505466"/>
            <a:ext cx="133516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4" name="AutoShape 212"/>
          <p:cNvCxnSpPr>
            <a:cxnSpLocks noChangeShapeType="1"/>
            <a:stCxn id="17" idx="0"/>
            <a:endCxn id="216" idx="3"/>
          </p:cNvCxnSpPr>
          <p:nvPr/>
        </p:nvCxnSpPr>
        <p:spPr bwMode="auto">
          <a:xfrm flipH="1" flipV="1">
            <a:off x="1703714" y="4505466"/>
            <a:ext cx="147668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" name="AutoShape 213"/>
          <p:cNvCxnSpPr>
            <a:cxnSpLocks noChangeShapeType="1"/>
            <a:stCxn id="17" idx="0"/>
            <a:endCxn id="215" idx="3"/>
          </p:cNvCxnSpPr>
          <p:nvPr/>
        </p:nvCxnSpPr>
        <p:spPr bwMode="auto">
          <a:xfrm flipH="1" flipV="1">
            <a:off x="1562186" y="4505466"/>
            <a:ext cx="161821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" name="AutoShape 214"/>
          <p:cNvCxnSpPr>
            <a:cxnSpLocks noChangeShapeType="1"/>
            <a:stCxn id="18" idx="0"/>
            <a:endCxn id="215" idx="3"/>
          </p:cNvCxnSpPr>
          <p:nvPr/>
        </p:nvCxnSpPr>
        <p:spPr bwMode="auto">
          <a:xfrm flipH="1" flipV="1">
            <a:off x="1562186" y="4505466"/>
            <a:ext cx="201198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7" name="AutoShape 215"/>
          <p:cNvCxnSpPr>
            <a:cxnSpLocks noChangeShapeType="1"/>
            <a:stCxn id="18" idx="0"/>
            <a:endCxn id="216" idx="3"/>
          </p:cNvCxnSpPr>
          <p:nvPr/>
        </p:nvCxnSpPr>
        <p:spPr bwMode="auto">
          <a:xfrm flipH="1" flipV="1">
            <a:off x="1703714" y="4505466"/>
            <a:ext cx="187046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8" name="AutoShape 216"/>
          <p:cNvCxnSpPr>
            <a:cxnSpLocks noChangeShapeType="1"/>
            <a:stCxn id="18" idx="0"/>
            <a:endCxn id="217" idx="3"/>
          </p:cNvCxnSpPr>
          <p:nvPr/>
        </p:nvCxnSpPr>
        <p:spPr bwMode="auto">
          <a:xfrm flipH="1" flipV="1">
            <a:off x="1845241" y="4505466"/>
            <a:ext cx="172893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9" name="AutoShape 16"/>
          <p:cNvCxnSpPr>
            <a:cxnSpLocks noChangeShapeType="1"/>
            <a:stCxn id="10" idx="0"/>
            <a:endCxn id="254" idx="3"/>
          </p:cNvCxnSpPr>
          <p:nvPr/>
        </p:nvCxnSpPr>
        <p:spPr bwMode="auto">
          <a:xfrm flipH="1" flipV="1">
            <a:off x="1067928" y="4505466"/>
            <a:ext cx="35581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0" name="AutoShape 17"/>
          <p:cNvCxnSpPr>
            <a:cxnSpLocks noChangeShapeType="1"/>
            <a:stCxn id="10" idx="0"/>
            <a:endCxn id="255" idx="3"/>
          </p:cNvCxnSpPr>
          <p:nvPr/>
        </p:nvCxnSpPr>
        <p:spPr bwMode="auto">
          <a:xfrm flipH="1" flipV="1">
            <a:off x="1211322" y="4505466"/>
            <a:ext cx="21242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1" name="AutoShape 18"/>
          <p:cNvCxnSpPr>
            <a:cxnSpLocks noChangeShapeType="1"/>
            <a:stCxn id="10" idx="0"/>
            <a:endCxn id="256" idx="3"/>
          </p:cNvCxnSpPr>
          <p:nvPr/>
        </p:nvCxnSpPr>
        <p:spPr bwMode="auto">
          <a:xfrm flipH="1" flipV="1">
            <a:off x="1354715" y="4505466"/>
            <a:ext cx="6903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2" name="AutoShape 28"/>
          <p:cNvCxnSpPr>
            <a:cxnSpLocks noChangeShapeType="1"/>
            <a:stCxn id="20" idx="0"/>
            <a:endCxn id="254" idx="3"/>
          </p:cNvCxnSpPr>
          <p:nvPr/>
        </p:nvCxnSpPr>
        <p:spPr bwMode="auto">
          <a:xfrm flipH="1" flipV="1">
            <a:off x="1067928" y="4505466"/>
            <a:ext cx="132728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3" name="AutoShape 29"/>
          <p:cNvCxnSpPr>
            <a:cxnSpLocks noChangeShapeType="1"/>
            <a:stCxn id="20" idx="0"/>
            <a:endCxn id="255" idx="3"/>
          </p:cNvCxnSpPr>
          <p:nvPr/>
        </p:nvCxnSpPr>
        <p:spPr bwMode="auto">
          <a:xfrm flipH="1" flipV="1">
            <a:off x="1211322" y="4505466"/>
            <a:ext cx="118389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4" name="AutoShape 30"/>
          <p:cNvCxnSpPr>
            <a:cxnSpLocks noChangeShapeType="1"/>
            <a:stCxn id="20" idx="0"/>
            <a:endCxn id="256" idx="3"/>
          </p:cNvCxnSpPr>
          <p:nvPr/>
        </p:nvCxnSpPr>
        <p:spPr bwMode="auto">
          <a:xfrm flipH="1" flipV="1">
            <a:off x="1354715" y="4505466"/>
            <a:ext cx="104049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" name="AutoShape 38"/>
          <p:cNvCxnSpPr>
            <a:cxnSpLocks noChangeShapeType="1"/>
            <a:stCxn id="21" idx="0"/>
            <a:endCxn id="254" idx="3"/>
          </p:cNvCxnSpPr>
          <p:nvPr/>
        </p:nvCxnSpPr>
        <p:spPr bwMode="auto">
          <a:xfrm flipH="1" flipV="1">
            <a:off x="1067928" y="4505466"/>
            <a:ext cx="152417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" name="AutoShape 39"/>
          <p:cNvCxnSpPr>
            <a:cxnSpLocks noChangeShapeType="1"/>
            <a:stCxn id="21" idx="0"/>
            <a:endCxn id="255" idx="3"/>
          </p:cNvCxnSpPr>
          <p:nvPr/>
        </p:nvCxnSpPr>
        <p:spPr bwMode="auto">
          <a:xfrm flipH="1" flipV="1">
            <a:off x="1211322" y="4505466"/>
            <a:ext cx="138077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7" name="AutoShape 40"/>
          <p:cNvCxnSpPr>
            <a:cxnSpLocks noChangeShapeType="1"/>
            <a:stCxn id="21" idx="0"/>
            <a:endCxn id="256" idx="3"/>
          </p:cNvCxnSpPr>
          <p:nvPr/>
        </p:nvCxnSpPr>
        <p:spPr bwMode="auto">
          <a:xfrm flipH="1" flipV="1">
            <a:off x="1354715" y="4505466"/>
            <a:ext cx="123738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8" name="AutoShape 50"/>
          <p:cNvCxnSpPr>
            <a:cxnSpLocks noChangeShapeType="1"/>
            <a:stCxn id="15" idx="0"/>
            <a:endCxn id="254" idx="3"/>
          </p:cNvCxnSpPr>
          <p:nvPr/>
        </p:nvCxnSpPr>
        <p:spPr bwMode="auto">
          <a:xfrm flipH="1" flipV="1">
            <a:off x="1067928" y="4505466"/>
            <a:ext cx="191676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9" name="AutoShape 51"/>
          <p:cNvCxnSpPr>
            <a:cxnSpLocks noChangeShapeType="1"/>
            <a:stCxn id="15" idx="0"/>
            <a:endCxn id="255" idx="3"/>
          </p:cNvCxnSpPr>
          <p:nvPr/>
        </p:nvCxnSpPr>
        <p:spPr bwMode="auto">
          <a:xfrm flipH="1" flipV="1">
            <a:off x="1211322" y="4505466"/>
            <a:ext cx="1773371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0" name="AutoShape 52"/>
          <p:cNvCxnSpPr>
            <a:cxnSpLocks noChangeShapeType="1"/>
            <a:stCxn id="15" idx="0"/>
            <a:endCxn id="256" idx="3"/>
          </p:cNvCxnSpPr>
          <p:nvPr/>
        </p:nvCxnSpPr>
        <p:spPr bwMode="auto">
          <a:xfrm flipH="1" flipV="1">
            <a:off x="1354715" y="4505466"/>
            <a:ext cx="162997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1" name="AutoShape 63"/>
          <p:cNvCxnSpPr>
            <a:cxnSpLocks noChangeShapeType="1"/>
            <a:stCxn id="16" idx="0"/>
            <a:endCxn id="254" idx="3"/>
          </p:cNvCxnSpPr>
          <p:nvPr/>
        </p:nvCxnSpPr>
        <p:spPr bwMode="auto">
          <a:xfrm flipH="1" flipV="1">
            <a:off x="1067928" y="4505466"/>
            <a:ext cx="230936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2" name="AutoShape 64"/>
          <p:cNvCxnSpPr>
            <a:cxnSpLocks noChangeShapeType="1"/>
            <a:stCxn id="16" idx="0"/>
            <a:endCxn id="255" idx="3"/>
          </p:cNvCxnSpPr>
          <p:nvPr/>
        </p:nvCxnSpPr>
        <p:spPr bwMode="auto">
          <a:xfrm flipH="1" flipV="1">
            <a:off x="1211322" y="4505466"/>
            <a:ext cx="216596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3" name="AutoShape 66"/>
          <p:cNvCxnSpPr>
            <a:cxnSpLocks noChangeShapeType="1"/>
            <a:stCxn id="16" idx="0"/>
            <a:endCxn id="256" idx="3"/>
          </p:cNvCxnSpPr>
          <p:nvPr/>
        </p:nvCxnSpPr>
        <p:spPr bwMode="auto">
          <a:xfrm flipH="1" flipV="1">
            <a:off x="1354715" y="4505466"/>
            <a:ext cx="202257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4" name="AutoShape 79"/>
          <p:cNvSpPr>
            <a:spLocks noChangeArrowheads="1"/>
          </p:cNvSpPr>
          <p:nvPr/>
        </p:nvSpPr>
        <p:spPr bwMode="auto">
          <a:xfrm>
            <a:off x="1000727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55" name="AutoShape 80"/>
          <p:cNvSpPr>
            <a:spLocks noChangeArrowheads="1"/>
          </p:cNvSpPr>
          <p:nvPr/>
        </p:nvSpPr>
        <p:spPr bwMode="auto">
          <a:xfrm>
            <a:off x="1144121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1</a:t>
            </a:r>
          </a:p>
        </p:txBody>
      </p:sp>
      <p:sp>
        <p:nvSpPr>
          <p:cNvPr id="256" name="AutoShape 81"/>
          <p:cNvSpPr>
            <a:spLocks noChangeArrowheads="1"/>
          </p:cNvSpPr>
          <p:nvPr/>
        </p:nvSpPr>
        <p:spPr bwMode="auto">
          <a:xfrm>
            <a:off x="1287514" y="4321721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257" name="AutoShape 142"/>
          <p:cNvCxnSpPr>
            <a:cxnSpLocks noChangeShapeType="1"/>
            <a:stCxn id="11" idx="0"/>
            <a:endCxn id="254" idx="3"/>
          </p:cNvCxnSpPr>
          <p:nvPr/>
        </p:nvCxnSpPr>
        <p:spPr bwMode="auto">
          <a:xfrm flipH="1" flipV="1">
            <a:off x="1067928" y="4505466"/>
            <a:ext cx="542094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8" name="AutoShape 143"/>
          <p:cNvCxnSpPr>
            <a:cxnSpLocks noChangeShapeType="1"/>
            <a:stCxn id="11" idx="0"/>
            <a:endCxn id="256" idx="3"/>
          </p:cNvCxnSpPr>
          <p:nvPr/>
        </p:nvCxnSpPr>
        <p:spPr bwMode="auto">
          <a:xfrm flipH="1" flipV="1">
            <a:off x="1354715" y="4505466"/>
            <a:ext cx="25530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9" name="AutoShape 144"/>
          <p:cNvCxnSpPr>
            <a:cxnSpLocks noChangeShapeType="1"/>
            <a:stCxn id="11" idx="0"/>
            <a:endCxn id="255" idx="3"/>
          </p:cNvCxnSpPr>
          <p:nvPr/>
        </p:nvCxnSpPr>
        <p:spPr bwMode="auto">
          <a:xfrm flipH="1" flipV="1">
            <a:off x="1211322" y="4505466"/>
            <a:ext cx="39870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0" name="AutoShape 163"/>
          <p:cNvCxnSpPr>
            <a:cxnSpLocks noChangeShapeType="1"/>
            <a:stCxn id="12" idx="0"/>
            <a:endCxn id="256" idx="3"/>
          </p:cNvCxnSpPr>
          <p:nvPr/>
        </p:nvCxnSpPr>
        <p:spPr bwMode="auto">
          <a:xfrm flipH="1" flipV="1">
            <a:off x="1354715" y="4505466"/>
            <a:ext cx="45219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1" name="AutoShape 164"/>
          <p:cNvCxnSpPr>
            <a:cxnSpLocks noChangeShapeType="1"/>
            <a:stCxn id="12" idx="0"/>
            <a:endCxn id="255" idx="3"/>
          </p:cNvCxnSpPr>
          <p:nvPr/>
        </p:nvCxnSpPr>
        <p:spPr bwMode="auto">
          <a:xfrm flipH="1" flipV="1">
            <a:off x="1211322" y="4505466"/>
            <a:ext cx="595588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2" name="AutoShape 165"/>
          <p:cNvCxnSpPr>
            <a:cxnSpLocks noChangeShapeType="1"/>
            <a:stCxn id="12" idx="0"/>
            <a:endCxn id="254" idx="3"/>
          </p:cNvCxnSpPr>
          <p:nvPr/>
        </p:nvCxnSpPr>
        <p:spPr bwMode="auto">
          <a:xfrm flipH="1" flipV="1">
            <a:off x="1067928" y="4505466"/>
            <a:ext cx="73898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3" name="AutoShape 166"/>
          <p:cNvCxnSpPr>
            <a:cxnSpLocks noChangeShapeType="1"/>
            <a:stCxn id="13" idx="0"/>
            <a:endCxn id="254" idx="3"/>
          </p:cNvCxnSpPr>
          <p:nvPr/>
        </p:nvCxnSpPr>
        <p:spPr bwMode="auto">
          <a:xfrm flipH="1" flipV="1">
            <a:off x="1067928" y="4505466"/>
            <a:ext cx="934689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4" name="AutoShape 167"/>
          <p:cNvCxnSpPr>
            <a:cxnSpLocks noChangeShapeType="1"/>
            <a:stCxn id="13" idx="0"/>
            <a:endCxn id="255" idx="3"/>
          </p:cNvCxnSpPr>
          <p:nvPr/>
        </p:nvCxnSpPr>
        <p:spPr bwMode="auto">
          <a:xfrm flipH="1" flipV="1">
            <a:off x="1211322" y="4505466"/>
            <a:ext cx="791295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5" name="AutoShape 168"/>
          <p:cNvCxnSpPr>
            <a:cxnSpLocks noChangeShapeType="1"/>
            <a:stCxn id="13" idx="0"/>
            <a:endCxn id="256" idx="3"/>
          </p:cNvCxnSpPr>
          <p:nvPr/>
        </p:nvCxnSpPr>
        <p:spPr bwMode="auto">
          <a:xfrm flipH="1" flipV="1">
            <a:off x="1354715" y="4505466"/>
            <a:ext cx="647902" cy="983843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" name="AutoShape 187"/>
          <p:cNvCxnSpPr>
            <a:cxnSpLocks noChangeShapeType="1"/>
            <a:stCxn id="19" idx="0"/>
            <a:endCxn id="256" idx="3"/>
          </p:cNvCxnSpPr>
          <p:nvPr/>
        </p:nvCxnSpPr>
        <p:spPr bwMode="auto">
          <a:xfrm flipH="1" flipV="1">
            <a:off x="1354715" y="4505466"/>
            <a:ext cx="84478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7" name="AutoShape 188"/>
          <p:cNvCxnSpPr>
            <a:cxnSpLocks noChangeShapeType="1"/>
            <a:stCxn id="19" idx="0"/>
            <a:endCxn id="255" idx="3"/>
          </p:cNvCxnSpPr>
          <p:nvPr/>
        </p:nvCxnSpPr>
        <p:spPr bwMode="auto">
          <a:xfrm flipH="1" flipV="1">
            <a:off x="1211322" y="4505466"/>
            <a:ext cx="98818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8" name="AutoShape 189"/>
          <p:cNvCxnSpPr>
            <a:cxnSpLocks noChangeShapeType="1"/>
            <a:stCxn id="19" idx="0"/>
            <a:endCxn id="254" idx="3"/>
          </p:cNvCxnSpPr>
          <p:nvPr/>
        </p:nvCxnSpPr>
        <p:spPr bwMode="auto">
          <a:xfrm flipH="1" flipV="1">
            <a:off x="1067928" y="4505466"/>
            <a:ext cx="113157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9" name="AutoShape 190"/>
          <p:cNvCxnSpPr>
            <a:cxnSpLocks noChangeShapeType="1"/>
            <a:stCxn id="22" idx="0"/>
            <a:endCxn id="254" idx="3"/>
          </p:cNvCxnSpPr>
          <p:nvPr/>
        </p:nvCxnSpPr>
        <p:spPr bwMode="auto">
          <a:xfrm flipH="1" flipV="1">
            <a:off x="1067928" y="4505466"/>
            <a:ext cx="171987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0" name="AutoShape 191"/>
          <p:cNvCxnSpPr>
            <a:cxnSpLocks noChangeShapeType="1"/>
            <a:stCxn id="22" idx="0"/>
            <a:endCxn id="255" idx="3"/>
          </p:cNvCxnSpPr>
          <p:nvPr/>
        </p:nvCxnSpPr>
        <p:spPr bwMode="auto">
          <a:xfrm flipH="1" flipV="1">
            <a:off x="1211322" y="4505466"/>
            <a:ext cx="1576485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1" name="AutoShape 192"/>
          <p:cNvCxnSpPr>
            <a:cxnSpLocks noChangeShapeType="1"/>
            <a:stCxn id="22" idx="0"/>
            <a:endCxn id="256" idx="3"/>
          </p:cNvCxnSpPr>
          <p:nvPr/>
        </p:nvCxnSpPr>
        <p:spPr bwMode="auto">
          <a:xfrm flipH="1" flipV="1">
            <a:off x="1354715" y="4505466"/>
            <a:ext cx="1433092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2" name="AutoShape 211"/>
          <p:cNvCxnSpPr>
            <a:cxnSpLocks noChangeShapeType="1"/>
            <a:stCxn id="17" idx="0"/>
            <a:endCxn id="256" idx="3"/>
          </p:cNvCxnSpPr>
          <p:nvPr/>
        </p:nvCxnSpPr>
        <p:spPr bwMode="auto">
          <a:xfrm flipH="1" flipV="1">
            <a:off x="1354715" y="4505466"/>
            <a:ext cx="1825686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3" name="AutoShape 212"/>
          <p:cNvCxnSpPr>
            <a:cxnSpLocks noChangeShapeType="1"/>
            <a:stCxn id="17" idx="0"/>
            <a:endCxn id="255" idx="3"/>
          </p:cNvCxnSpPr>
          <p:nvPr/>
        </p:nvCxnSpPr>
        <p:spPr bwMode="auto">
          <a:xfrm flipH="1" flipV="1">
            <a:off x="1211322" y="4505466"/>
            <a:ext cx="1969079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4" name="AutoShape 213"/>
          <p:cNvCxnSpPr>
            <a:cxnSpLocks noChangeShapeType="1"/>
            <a:stCxn id="17" idx="0"/>
            <a:endCxn id="254" idx="3"/>
          </p:cNvCxnSpPr>
          <p:nvPr/>
        </p:nvCxnSpPr>
        <p:spPr bwMode="auto">
          <a:xfrm flipH="1" flipV="1">
            <a:off x="1067928" y="4505466"/>
            <a:ext cx="211247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5" name="AutoShape 214"/>
          <p:cNvCxnSpPr>
            <a:cxnSpLocks noChangeShapeType="1"/>
            <a:stCxn id="18" idx="0"/>
            <a:endCxn id="254" idx="3"/>
          </p:cNvCxnSpPr>
          <p:nvPr/>
        </p:nvCxnSpPr>
        <p:spPr bwMode="auto">
          <a:xfrm flipH="1" flipV="1">
            <a:off x="1067928" y="4505466"/>
            <a:ext cx="2506247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" name="AutoShape 215"/>
          <p:cNvCxnSpPr>
            <a:cxnSpLocks noChangeShapeType="1"/>
            <a:stCxn id="18" idx="0"/>
            <a:endCxn id="255" idx="3"/>
          </p:cNvCxnSpPr>
          <p:nvPr/>
        </p:nvCxnSpPr>
        <p:spPr bwMode="auto">
          <a:xfrm flipH="1" flipV="1">
            <a:off x="1211322" y="4505466"/>
            <a:ext cx="2362853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7" name="AutoShape 216"/>
          <p:cNvCxnSpPr>
            <a:cxnSpLocks noChangeShapeType="1"/>
            <a:stCxn id="18" idx="0"/>
            <a:endCxn id="256" idx="3"/>
          </p:cNvCxnSpPr>
          <p:nvPr/>
        </p:nvCxnSpPr>
        <p:spPr bwMode="auto">
          <a:xfrm flipH="1" flipV="1">
            <a:off x="1354715" y="4505466"/>
            <a:ext cx="2219460" cy="980934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78" name="Group 255"/>
          <p:cNvGrpSpPr>
            <a:grpSpLocks/>
          </p:cNvGrpSpPr>
          <p:nvPr/>
        </p:nvGrpSpPr>
        <p:grpSpPr bwMode="auto">
          <a:xfrm>
            <a:off x="1478563" y="4140911"/>
            <a:ext cx="470110" cy="524986"/>
            <a:chOff x="2109" y="528"/>
            <a:chExt cx="2547" cy="3168"/>
          </a:xfrm>
        </p:grpSpPr>
        <p:sp>
          <p:nvSpPr>
            <p:cNvPr id="409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0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1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2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279" name="Group 255"/>
          <p:cNvGrpSpPr>
            <a:grpSpLocks/>
          </p:cNvGrpSpPr>
          <p:nvPr/>
        </p:nvGrpSpPr>
        <p:grpSpPr bwMode="auto">
          <a:xfrm>
            <a:off x="982151" y="4140911"/>
            <a:ext cx="470110" cy="524986"/>
            <a:chOff x="2109" y="528"/>
            <a:chExt cx="2547" cy="3168"/>
          </a:xfrm>
        </p:grpSpPr>
        <p:sp>
          <p:nvSpPr>
            <p:cNvPr id="405" name="Oval 256"/>
            <p:cNvSpPr>
              <a:spLocks noChangeArrowheads="1"/>
            </p:cNvSpPr>
            <p:nvPr/>
          </p:nvSpPr>
          <p:spPr bwMode="auto">
            <a:xfrm>
              <a:off x="2112" y="52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06" name="Oval 257"/>
            <p:cNvSpPr>
              <a:spLocks noChangeArrowheads="1"/>
            </p:cNvSpPr>
            <p:nvPr/>
          </p:nvSpPr>
          <p:spPr bwMode="auto">
            <a:xfrm>
              <a:off x="2112" y="3168"/>
              <a:ext cx="2544" cy="528"/>
            </a:xfrm>
            <a:prstGeom prst="ellips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07" name="Line 258"/>
            <p:cNvSpPr>
              <a:spLocks noChangeShapeType="1"/>
            </p:cNvSpPr>
            <p:nvPr/>
          </p:nvSpPr>
          <p:spPr bwMode="auto">
            <a:xfrm>
              <a:off x="2109" y="785"/>
              <a:ext cx="0" cy="265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08" name="Line 259"/>
            <p:cNvSpPr>
              <a:spLocks noChangeShapeType="1"/>
            </p:cNvSpPr>
            <p:nvPr/>
          </p:nvSpPr>
          <p:spPr bwMode="auto">
            <a:xfrm>
              <a:off x="4656" y="796"/>
              <a:ext cx="0" cy="2632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437" name="AutoShape 2"/>
          <p:cNvSpPr>
            <a:spLocks noChangeArrowheads="1"/>
          </p:cNvSpPr>
          <p:nvPr/>
        </p:nvSpPr>
        <p:spPr bwMode="auto">
          <a:xfrm>
            <a:off x="4648200" y="4003667"/>
            <a:ext cx="3765986" cy="740863"/>
          </a:xfrm>
          <a:prstGeom prst="roundRect">
            <a:avLst>
              <a:gd name="adj" fmla="val 16667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FF3300"/>
            </a:solidFill>
            <a:prstDash val="lgDash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38" name="Oval 4"/>
          <p:cNvSpPr>
            <a:spLocks noChangeArrowheads="1"/>
          </p:cNvSpPr>
          <p:nvPr/>
        </p:nvSpPr>
        <p:spPr bwMode="auto">
          <a:xfrm>
            <a:off x="5188860" y="5491953"/>
            <a:ext cx="113180" cy="104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0</a:t>
            </a:r>
          </a:p>
        </p:txBody>
      </p:sp>
      <p:sp>
        <p:nvSpPr>
          <p:cNvPr id="439" name="Oval 5"/>
          <p:cNvSpPr>
            <a:spLocks noChangeArrowheads="1"/>
          </p:cNvSpPr>
          <p:nvPr/>
        </p:nvSpPr>
        <p:spPr bwMode="auto">
          <a:xfrm>
            <a:off x="5375136" y="5491953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40" name="Oval 6"/>
          <p:cNvSpPr>
            <a:spLocks noChangeArrowheads="1"/>
          </p:cNvSpPr>
          <p:nvPr/>
        </p:nvSpPr>
        <p:spPr bwMode="auto">
          <a:xfrm>
            <a:off x="5572024" y="5491953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41" name="Oval 7"/>
          <p:cNvSpPr>
            <a:spLocks noChangeArrowheads="1"/>
          </p:cNvSpPr>
          <p:nvPr/>
        </p:nvSpPr>
        <p:spPr bwMode="auto">
          <a:xfrm>
            <a:off x="5767731" y="5494862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2" name="Oval 8"/>
          <p:cNvSpPr>
            <a:spLocks noChangeArrowheads="1"/>
          </p:cNvSpPr>
          <p:nvPr/>
        </p:nvSpPr>
        <p:spPr bwMode="auto">
          <a:xfrm>
            <a:off x="6749807" y="5491953"/>
            <a:ext cx="113180" cy="104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8</a:t>
            </a:r>
          </a:p>
        </p:txBody>
      </p:sp>
      <p:sp>
        <p:nvSpPr>
          <p:cNvPr id="443" name="Oval 9"/>
          <p:cNvSpPr>
            <a:spLocks noChangeArrowheads="1"/>
          </p:cNvSpPr>
          <p:nvPr/>
        </p:nvSpPr>
        <p:spPr bwMode="auto">
          <a:xfrm>
            <a:off x="7142402" y="5491953"/>
            <a:ext cx="113180" cy="104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10</a:t>
            </a:r>
          </a:p>
        </p:txBody>
      </p:sp>
      <p:sp>
        <p:nvSpPr>
          <p:cNvPr id="444" name="Oval 10"/>
          <p:cNvSpPr>
            <a:spLocks noChangeArrowheads="1"/>
          </p:cNvSpPr>
          <p:nvPr/>
        </p:nvSpPr>
        <p:spPr bwMode="auto">
          <a:xfrm>
            <a:off x="6945515" y="5491953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45" name="Oval 11"/>
          <p:cNvSpPr>
            <a:spLocks noChangeArrowheads="1"/>
          </p:cNvSpPr>
          <p:nvPr/>
        </p:nvSpPr>
        <p:spPr bwMode="auto">
          <a:xfrm>
            <a:off x="7339289" y="5491953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46" name="Oval 12"/>
          <p:cNvSpPr>
            <a:spLocks noChangeArrowheads="1"/>
          </p:cNvSpPr>
          <p:nvPr/>
        </p:nvSpPr>
        <p:spPr bwMode="auto">
          <a:xfrm>
            <a:off x="5964618" y="5491953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47" name="Oval 13"/>
          <p:cNvSpPr>
            <a:spLocks noChangeArrowheads="1"/>
          </p:cNvSpPr>
          <p:nvPr/>
        </p:nvSpPr>
        <p:spPr bwMode="auto">
          <a:xfrm>
            <a:off x="6160326" y="5491953"/>
            <a:ext cx="113180" cy="104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5</a:t>
            </a:r>
          </a:p>
        </p:txBody>
      </p:sp>
      <p:sp>
        <p:nvSpPr>
          <p:cNvPr id="448" name="Oval 14"/>
          <p:cNvSpPr>
            <a:spLocks noChangeArrowheads="1"/>
          </p:cNvSpPr>
          <p:nvPr/>
        </p:nvSpPr>
        <p:spPr bwMode="auto">
          <a:xfrm>
            <a:off x="6357213" y="5491953"/>
            <a:ext cx="113180" cy="1049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6</a:t>
            </a:r>
          </a:p>
        </p:txBody>
      </p:sp>
      <p:sp>
        <p:nvSpPr>
          <p:cNvPr id="449" name="Oval 15"/>
          <p:cNvSpPr>
            <a:spLocks noChangeArrowheads="1"/>
          </p:cNvSpPr>
          <p:nvPr/>
        </p:nvSpPr>
        <p:spPr bwMode="auto">
          <a:xfrm>
            <a:off x="6552921" y="5491953"/>
            <a:ext cx="113180" cy="10499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450" name="AutoShape 16"/>
          <p:cNvCxnSpPr>
            <a:cxnSpLocks noChangeShapeType="1"/>
            <a:stCxn id="438" idx="0"/>
            <a:endCxn id="510" idx="3"/>
          </p:cNvCxnSpPr>
          <p:nvPr/>
        </p:nvCxnSpPr>
        <p:spPr bwMode="auto">
          <a:xfrm flipV="1">
            <a:off x="5245450" y="4513936"/>
            <a:ext cx="87649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1" name="AutoShape 17"/>
          <p:cNvCxnSpPr>
            <a:cxnSpLocks noChangeShapeType="1"/>
            <a:stCxn id="438" idx="0"/>
            <a:endCxn id="511" idx="3"/>
          </p:cNvCxnSpPr>
          <p:nvPr/>
        </p:nvCxnSpPr>
        <p:spPr bwMode="auto">
          <a:xfrm flipV="1">
            <a:off x="5245450" y="4513936"/>
            <a:ext cx="104104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2" name="AutoShape 18"/>
          <p:cNvCxnSpPr>
            <a:cxnSpLocks noChangeShapeType="1"/>
            <a:stCxn id="438" idx="0"/>
            <a:endCxn id="512" idx="3"/>
          </p:cNvCxnSpPr>
          <p:nvPr/>
        </p:nvCxnSpPr>
        <p:spPr bwMode="auto">
          <a:xfrm flipV="1">
            <a:off x="5245450" y="4513936"/>
            <a:ext cx="120560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3" name="AutoShape 19"/>
          <p:cNvCxnSpPr>
            <a:cxnSpLocks noChangeShapeType="1"/>
            <a:stCxn id="438" idx="0"/>
            <a:endCxn id="513" idx="3"/>
          </p:cNvCxnSpPr>
          <p:nvPr/>
        </p:nvCxnSpPr>
        <p:spPr bwMode="auto">
          <a:xfrm flipV="1">
            <a:off x="5245450" y="4513936"/>
            <a:ext cx="153471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4" name="AutoShape 20"/>
          <p:cNvCxnSpPr>
            <a:cxnSpLocks noChangeShapeType="1"/>
            <a:stCxn id="438" idx="0"/>
            <a:endCxn id="514" idx="3"/>
          </p:cNvCxnSpPr>
          <p:nvPr/>
        </p:nvCxnSpPr>
        <p:spPr bwMode="auto">
          <a:xfrm flipV="1">
            <a:off x="5245450" y="4513936"/>
            <a:ext cx="169927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5" name="AutoShape 21"/>
          <p:cNvCxnSpPr>
            <a:cxnSpLocks noChangeShapeType="1"/>
            <a:stCxn id="438" idx="0"/>
            <a:endCxn id="515" idx="3"/>
          </p:cNvCxnSpPr>
          <p:nvPr/>
        </p:nvCxnSpPr>
        <p:spPr bwMode="auto">
          <a:xfrm flipV="1">
            <a:off x="5245450" y="4513936"/>
            <a:ext cx="186383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6" name="AutoShape 22"/>
          <p:cNvCxnSpPr>
            <a:cxnSpLocks noChangeShapeType="1"/>
            <a:stCxn id="438" idx="0"/>
            <a:endCxn id="516" idx="3"/>
          </p:cNvCxnSpPr>
          <p:nvPr/>
        </p:nvCxnSpPr>
        <p:spPr bwMode="auto">
          <a:xfrm flipV="1">
            <a:off x="5245450" y="4513936"/>
            <a:ext cx="219294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7" name="AutoShape 23"/>
          <p:cNvCxnSpPr>
            <a:cxnSpLocks noChangeShapeType="1"/>
            <a:stCxn id="438" idx="0"/>
            <a:endCxn id="517" idx="3"/>
          </p:cNvCxnSpPr>
          <p:nvPr/>
        </p:nvCxnSpPr>
        <p:spPr bwMode="auto">
          <a:xfrm flipV="1">
            <a:off x="5245450" y="4513936"/>
            <a:ext cx="235750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2" name="AutoShape 28"/>
          <p:cNvCxnSpPr>
            <a:cxnSpLocks noChangeShapeType="1"/>
            <a:stCxn id="447" idx="0"/>
            <a:endCxn id="510" idx="3"/>
          </p:cNvCxnSpPr>
          <p:nvPr/>
        </p:nvCxnSpPr>
        <p:spPr bwMode="auto">
          <a:xfrm flipH="1" flipV="1">
            <a:off x="6121941" y="4513936"/>
            <a:ext cx="9497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3" name="AutoShape 29"/>
          <p:cNvCxnSpPr>
            <a:cxnSpLocks noChangeShapeType="1"/>
            <a:stCxn id="447" idx="0"/>
            <a:endCxn id="511" idx="3"/>
          </p:cNvCxnSpPr>
          <p:nvPr/>
        </p:nvCxnSpPr>
        <p:spPr bwMode="auto">
          <a:xfrm flipV="1">
            <a:off x="6216916" y="4513936"/>
            <a:ext cx="6958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4" name="AutoShape 30"/>
          <p:cNvCxnSpPr>
            <a:cxnSpLocks noChangeShapeType="1"/>
            <a:stCxn id="447" idx="0"/>
            <a:endCxn id="512" idx="3"/>
          </p:cNvCxnSpPr>
          <p:nvPr/>
        </p:nvCxnSpPr>
        <p:spPr bwMode="auto">
          <a:xfrm flipV="1">
            <a:off x="6216916" y="4513936"/>
            <a:ext cx="23413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5" name="AutoShape 31"/>
          <p:cNvCxnSpPr>
            <a:cxnSpLocks noChangeShapeType="1"/>
            <a:stCxn id="447" idx="0"/>
            <a:endCxn id="515" idx="3"/>
          </p:cNvCxnSpPr>
          <p:nvPr/>
        </p:nvCxnSpPr>
        <p:spPr bwMode="auto">
          <a:xfrm flipV="1">
            <a:off x="6216916" y="4513936"/>
            <a:ext cx="89236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6" name="AutoShape 32"/>
          <p:cNvCxnSpPr>
            <a:cxnSpLocks noChangeShapeType="1"/>
            <a:stCxn id="447" idx="0"/>
            <a:endCxn id="516" idx="3"/>
          </p:cNvCxnSpPr>
          <p:nvPr/>
        </p:nvCxnSpPr>
        <p:spPr bwMode="auto">
          <a:xfrm flipV="1">
            <a:off x="6216916" y="4513936"/>
            <a:ext cx="122148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7" name="AutoShape 33"/>
          <p:cNvCxnSpPr>
            <a:cxnSpLocks noChangeShapeType="1"/>
            <a:stCxn id="447" idx="0"/>
            <a:endCxn id="517" idx="3"/>
          </p:cNvCxnSpPr>
          <p:nvPr/>
        </p:nvCxnSpPr>
        <p:spPr bwMode="auto">
          <a:xfrm flipV="1">
            <a:off x="6216916" y="4513936"/>
            <a:ext cx="138603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2" name="AutoShape 38"/>
          <p:cNvCxnSpPr>
            <a:cxnSpLocks noChangeShapeType="1"/>
            <a:stCxn id="448" idx="0"/>
            <a:endCxn id="510" idx="3"/>
          </p:cNvCxnSpPr>
          <p:nvPr/>
        </p:nvCxnSpPr>
        <p:spPr bwMode="auto">
          <a:xfrm flipH="1" flipV="1">
            <a:off x="6121941" y="4513936"/>
            <a:ext cx="29186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3" name="AutoShape 39"/>
          <p:cNvCxnSpPr>
            <a:cxnSpLocks noChangeShapeType="1"/>
            <a:stCxn id="448" idx="0"/>
            <a:endCxn id="511" idx="3"/>
          </p:cNvCxnSpPr>
          <p:nvPr/>
        </p:nvCxnSpPr>
        <p:spPr bwMode="auto">
          <a:xfrm flipH="1" flipV="1">
            <a:off x="6286498" y="4513936"/>
            <a:ext cx="12730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4" name="AutoShape 40"/>
          <p:cNvCxnSpPr>
            <a:cxnSpLocks noChangeShapeType="1"/>
            <a:stCxn id="448" idx="0"/>
            <a:endCxn id="512" idx="3"/>
          </p:cNvCxnSpPr>
          <p:nvPr/>
        </p:nvCxnSpPr>
        <p:spPr bwMode="auto">
          <a:xfrm flipV="1">
            <a:off x="6413803" y="4513936"/>
            <a:ext cx="3725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5" name="AutoShape 41"/>
          <p:cNvCxnSpPr>
            <a:cxnSpLocks noChangeShapeType="1"/>
            <a:stCxn id="448" idx="0"/>
            <a:endCxn id="513" idx="3"/>
          </p:cNvCxnSpPr>
          <p:nvPr/>
        </p:nvCxnSpPr>
        <p:spPr bwMode="auto">
          <a:xfrm flipV="1">
            <a:off x="6413803" y="4513936"/>
            <a:ext cx="36636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6" name="AutoShape 42"/>
          <p:cNvCxnSpPr>
            <a:cxnSpLocks noChangeShapeType="1"/>
            <a:stCxn id="448" idx="0"/>
            <a:endCxn id="514" idx="3"/>
          </p:cNvCxnSpPr>
          <p:nvPr/>
        </p:nvCxnSpPr>
        <p:spPr bwMode="auto">
          <a:xfrm flipV="1">
            <a:off x="6413803" y="4513936"/>
            <a:ext cx="53092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7" name="AutoShape 43"/>
          <p:cNvCxnSpPr>
            <a:cxnSpLocks noChangeShapeType="1"/>
            <a:stCxn id="448" idx="0"/>
            <a:endCxn id="515" idx="3"/>
          </p:cNvCxnSpPr>
          <p:nvPr/>
        </p:nvCxnSpPr>
        <p:spPr bwMode="auto">
          <a:xfrm flipV="1">
            <a:off x="6413803" y="4513936"/>
            <a:ext cx="69548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8" name="AutoShape 44"/>
          <p:cNvCxnSpPr>
            <a:cxnSpLocks noChangeShapeType="1"/>
            <a:stCxn id="448" idx="0"/>
            <a:endCxn id="516" idx="3"/>
          </p:cNvCxnSpPr>
          <p:nvPr/>
        </p:nvCxnSpPr>
        <p:spPr bwMode="auto">
          <a:xfrm flipV="1">
            <a:off x="6413803" y="4513936"/>
            <a:ext cx="102459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9" name="AutoShape 45"/>
          <p:cNvCxnSpPr>
            <a:cxnSpLocks noChangeShapeType="1"/>
            <a:stCxn id="448" idx="0"/>
            <a:endCxn id="517" idx="3"/>
          </p:cNvCxnSpPr>
          <p:nvPr/>
        </p:nvCxnSpPr>
        <p:spPr bwMode="auto">
          <a:xfrm flipV="1">
            <a:off x="6413803" y="4513936"/>
            <a:ext cx="118915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4" name="AutoShape 50"/>
          <p:cNvCxnSpPr>
            <a:cxnSpLocks noChangeShapeType="1"/>
            <a:stCxn id="442" idx="0"/>
            <a:endCxn id="510" idx="3"/>
          </p:cNvCxnSpPr>
          <p:nvPr/>
        </p:nvCxnSpPr>
        <p:spPr bwMode="auto">
          <a:xfrm flipH="1" flipV="1">
            <a:off x="6121941" y="4513936"/>
            <a:ext cx="68445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5" name="AutoShape 51"/>
          <p:cNvCxnSpPr>
            <a:cxnSpLocks noChangeShapeType="1"/>
            <a:stCxn id="442" idx="0"/>
            <a:endCxn id="511" idx="3"/>
          </p:cNvCxnSpPr>
          <p:nvPr/>
        </p:nvCxnSpPr>
        <p:spPr bwMode="auto">
          <a:xfrm flipH="1" flipV="1">
            <a:off x="6286498" y="4513936"/>
            <a:ext cx="51989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6" name="AutoShape 52"/>
          <p:cNvCxnSpPr>
            <a:cxnSpLocks noChangeShapeType="1"/>
            <a:stCxn id="442" idx="0"/>
            <a:endCxn id="512" idx="3"/>
          </p:cNvCxnSpPr>
          <p:nvPr/>
        </p:nvCxnSpPr>
        <p:spPr bwMode="auto">
          <a:xfrm flipH="1" flipV="1">
            <a:off x="6451055" y="4513936"/>
            <a:ext cx="35534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7" name="AutoShape 53"/>
          <p:cNvCxnSpPr>
            <a:cxnSpLocks noChangeShapeType="1"/>
            <a:stCxn id="442" idx="0"/>
            <a:endCxn id="513" idx="3"/>
          </p:cNvCxnSpPr>
          <p:nvPr/>
        </p:nvCxnSpPr>
        <p:spPr bwMode="auto">
          <a:xfrm flipH="1" flipV="1">
            <a:off x="6780169" y="4513936"/>
            <a:ext cx="2622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8" name="AutoShape 54"/>
          <p:cNvCxnSpPr>
            <a:cxnSpLocks noChangeShapeType="1"/>
            <a:stCxn id="442" idx="0"/>
            <a:endCxn id="513" idx="3"/>
          </p:cNvCxnSpPr>
          <p:nvPr/>
        </p:nvCxnSpPr>
        <p:spPr bwMode="auto">
          <a:xfrm flipH="1" flipV="1">
            <a:off x="6780169" y="4513936"/>
            <a:ext cx="2622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9" name="AutoShape 55"/>
          <p:cNvCxnSpPr>
            <a:cxnSpLocks noChangeShapeType="1"/>
            <a:stCxn id="442" idx="0"/>
            <a:endCxn id="514" idx="3"/>
          </p:cNvCxnSpPr>
          <p:nvPr/>
        </p:nvCxnSpPr>
        <p:spPr bwMode="auto">
          <a:xfrm flipV="1">
            <a:off x="6806397" y="4513936"/>
            <a:ext cx="13832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0" name="AutoShape 56"/>
          <p:cNvCxnSpPr>
            <a:cxnSpLocks noChangeShapeType="1"/>
            <a:stCxn id="442" idx="0"/>
            <a:endCxn id="515" idx="3"/>
          </p:cNvCxnSpPr>
          <p:nvPr/>
        </p:nvCxnSpPr>
        <p:spPr bwMode="auto">
          <a:xfrm flipV="1">
            <a:off x="6806397" y="4513936"/>
            <a:ext cx="30288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1" name="AutoShape 57"/>
          <p:cNvCxnSpPr>
            <a:cxnSpLocks noChangeShapeType="1"/>
            <a:stCxn id="442" idx="0"/>
            <a:endCxn id="516" idx="3"/>
          </p:cNvCxnSpPr>
          <p:nvPr/>
        </p:nvCxnSpPr>
        <p:spPr bwMode="auto">
          <a:xfrm flipV="1">
            <a:off x="6806397" y="4513936"/>
            <a:ext cx="63200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2" name="AutoShape 58"/>
          <p:cNvCxnSpPr>
            <a:cxnSpLocks noChangeShapeType="1"/>
            <a:stCxn id="442" idx="0"/>
            <a:endCxn id="517" idx="3"/>
          </p:cNvCxnSpPr>
          <p:nvPr/>
        </p:nvCxnSpPr>
        <p:spPr bwMode="auto">
          <a:xfrm flipV="1">
            <a:off x="6806397" y="4513936"/>
            <a:ext cx="79655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7" name="AutoShape 63"/>
          <p:cNvCxnSpPr>
            <a:cxnSpLocks noChangeShapeType="1"/>
            <a:stCxn id="443" idx="0"/>
            <a:endCxn id="510" idx="3"/>
          </p:cNvCxnSpPr>
          <p:nvPr/>
        </p:nvCxnSpPr>
        <p:spPr bwMode="auto">
          <a:xfrm flipH="1" flipV="1">
            <a:off x="6121941" y="4513936"/>
            <a:ext cx="107705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8" name="AutoShape 64"/>
          <p:cNvCxnSpPr>
            <a:cxnSpLocks noChangeShapeType="1"/>
            <a:stCxn id="443" idx="0"/>
            <a:endCxn id="511" idx="3"/>
          </p:cNvCxnSpPr>
          <p:nvPr/>
        </p:nvCxnSpPr>
        <p:spPr bwMode="auto">
          <a:xfrm flipH="1" flipV="1">
            <a:off x="6286498" y="4513936"/>
            <a:ext cx="91249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9" name="AutoShape 65"/>
          <p:cNvCxnSpPr>
            <a:cxnSpLocks noChangeShapeType="1"/>
            <a:stCxn id="447" idx="0"/>
            <a:endCxn id="513" idx="3"/>
          </p:cNvCxnSpPr>
          <p:nvPr/>
        </p:nvCxnSpPr>
        <p:spPr bwMode="auto">
          <a:xfrm flipV="1">
            <a:off x="6216916" y="4513936"/>
            <a:ext cx="56325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0" name="AutoShape 66"/>
          <p:cNvCxnSpPr>
            <a:cxnSpLocks noChangeShapeType="1"/>
            <a:stCxn id="443" idx="0"/>
            <a:endCxn id="512" idx="3"/>
          </p:cNvCxnSpPr>
          <p:nvPr/>
        </p:nvCxnSpPr>
        <p:spPr bwMode="auto">
          <a:xfrm flipH="1" flipV="1">
            <a:off x="6451055" y="4513936"/>
            <a:ext cx="74793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1" name="AutoShape 67"/>
          <p:cNvCxnSpPr>
            <a:cxnSpLocks noChangeShapeType="1"/>
            <a:stCxn id="443" idx="0"/>
            <a:endCxn id="513" idx="3"/>
          </p:cNvCxnSpPr>
          <p:nvPr/>
        </p:nvCxnSpPr>
        <p:spPr bwMode="auto">
          <a:xfrm flipH="1" flipV="1">
            <a:off x="6780169" y="4513936"/>
            <a:ext cx="41882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2" name="AutoShape 68"/>
          <p:cNvCxnSpPr>
            <a:cxnSpLocks noChangeShapeType="1"/>
            <a:stCxn id="443" idx="0"/>
            <a:endCxn id="514" idx="3"/>
          </p:cNvCxnSpPr>
          <p:nvPr/>
        </p:nvCxnSpPr>
        <p:spPr bwMode="auto">
          <a:xfrm flipH="1" flipV="1">
            <a:off x="6944726" y="4513936"/>
            <a:ext cx="25426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3" name="AutoShape 69"/>
          <p:cNvCxnSpPr>
            <a:cxnSpLocks noChangeShapeType="1"/>
            <a:stCxn id="443" idx="0"/>
            <a:endCxn id="515" idx="3"/>
          </p:cNvCxnSpPr>
          <p:nvPr/>
        </p:nvCxnSpPr>
        <p:spPr bwMode="auto">
          <a:xfrm flipH="1" flipV="1">
            <a:off x="7109283" y="4513936"/>
            <a:ext cx="8970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4" name="AutoShape 70"/>
          <p:cNvCxnSpPr>
            <a:cxnSpLocks noChangeShapeType="1"/>
            <a:stCxn id="443" idx="0"/>
            <a:endCxn id="516" idx="3"/>
          </p:cNvCxnSpPr>
          <p:nvPr/>
        </p:nvCxnSpPr>
        <p:spPr bwMode="auto">
          <a:xfrm flipV="1">
            <a:off x="7198992" y="4513936"/>
            <a:ext cx="23940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5" name="AutoShape 71"/>
          <p:cNvCxnSpPr>
            <a:cxnSpLocks noChangeShapeType="1"/>
            <a:stCxn id="443" idx="0"/>
            <a:endCxn id="517" idx="3"/>
          </p:cNvCxnSpPr>
          <p:nvPr/>
        </p:nvCxnSpPr>
        <p:spPr bwMode="auto">
          <a:xfrm flipV="1">
            <a:off x="7198992" y="4513936"/>
            <a:ext cx="40396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0" name="AutoShape 79"/>
          <p:cNvSpPr>
            <a:spLocks noChangeArrowheads="1"/>
          </p:cNvSpPr>
          <p:nvPr/>
        </p:nvSpPr>
        <p:spPr bwMode="auto">
          <a:xfrm>
            <a:off x="6040856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8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11" name="AutoShape 80"/>
          <p:cNvSpPr>
            <a:spLocks noChangeArrowheads="1"/>
          </p:cNvSpPr>
          <p:nvPr/>
        </p:nvSpPr>
        <p:spPr bwMode="auto">
          <a:xfrm>
            <a:off x="6205413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9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12" name="AutoShape 81"/>
          <p:cNvSpPr>
            <a:spLocks noChangeArrowheads="1"/>
          </p:cNvSpPr>
          <p:nvPr/>
        </p:nvSpPr>
        <p:spPr bwMode="auto">
          <a:xfrm>
            <a:off x="6369970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10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13" name="AutoShape 85"/>
          <p:cNvSpPr>
            <a:spLocks noChangeArrowheads="1"/>
          </p:cNvSpPr>
          <p:nvPr/>
        </p:nvSpPr>
        <p:spPr bwMode="auto">
          <a:xfrm>
            <a:off x="6699084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12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14" name="AutoShape 86"/>
          <p:cNvSpPr>
            <a:spLocks noChangeArrowheads="1"/>
          </p:cNvSpPr>
          <p:nvPr/>
        </p:nvSpPr>
        <p:spPr bwMode="auto">
          <a:xfrm>
            <a:off x="6863641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13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15" name="AutoShape 87"/>
          <p:cNvSpPr>
            <a:spLocks noChangeArrowheads="1"/>
          </p:cNvSpPr>
          <p:nvPr/>
        </p:nvSpPr>
        <p:spPr bwMode="auto">
          <a:xfrm>
            <a:off x="7028198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14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16" name="AutoShape 91"/>
          <p:cNvSpPr>
            <a:spLocks noChangeArrowheads="1"/>
          </p:cNvSpPr>
          <p:nvPr/>
        </p:nvSpPr>
        <p:spPr bwMode="auto">
          <a:xfrm>
            <a:off x="7357312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16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17" name="AutoShape 92"/>
          <p:cNvSpPr>
            <a:spLocks noChangeArrowheads="1"/>
          </p:cNvSpPr>
          <p:nvPr/>
        </p:nvSpPr>
        <p:spPr bwMode="auto">
          <a:xfrm>
            <a:off x="7521869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17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522" name="AutoShape 103"/>
          <p:cNvCxnSpPr>
            <a:cxnSpLocks noChangeShapeType="1"/>
            <a:stCxn id="447" idx="0"/>
            <a:endCxn id="514" idx="3"/>
          </p:cNvCxnSpPr>
          <p:nvPr/>
        </p:nvCxnSpPr>
        <p:spPr bwMode="auto">
          <a:xfrm flipV="1">
            <a:off x="6216916" y="4513936"/>
            <a:ext cx="72781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4" name="AutoShape 142"/>
          <p:cNvCxnSpPr>
            <a:cxnSpLocks noChangeShapeType="1"/>
            <a:stCxn id="439" idx="0"/>
            <a:endCxn id="510" idx="3"/>
          </p:cNvCxnSpPr>
          <p:nvPr/>
        </p:nvCxnSpPr>
        <p:spPr bwMode="auto">
          <a:xfrm flipV="1">
            <a:off x="5431726" y="4513936"/>
            <a:ext cx="69021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5" name="AutoShape 143"/>
          <p:cNvCxnSpPr>
            <a:cxnSpLocks noChangeShapeType="1"/>
            <a:stCxn id="439" idx="0"/>
            <a:endCxn id="512" idx="3"/>
          </p:cNvCxnSpPr>
          <p:nvPr/>
        </p:nvCxnSpPr>
        <p:spPr bwMode="auto">
          <a:xfrm flipV="1">
            <a:off x="5431726" y="4513936"/>
            <a:ext cx="101932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6" name="AutoShape 144"/>
          <p:cNvCxnSpPr>
            <a:cxnSpLocks noChangeShapeType="1"/>
            <a:stCxn id="439" idx="0"/>
            <a:endCxn id="511" idx="3"/>
          </p:cNvCxnSpPr>
          <p:nvPr/>
        </p:nvCxnSpPr>
        <p:spPr bwMode="auto">
          <a:xfrm flipV="1">
            <a:off x="5431726" y="4513936"/>
            <a:ext cx="85477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7" name="AutoShape 145"/>
          <p:cNvCxnSpPr>
            <a:cxnSpLocks noChangeShapeType="1"/>
            <a:stCxn id="439" idx="0"/>
            <a:endCxn id="513" idx="3"/>
          </p:cNvCxnSpPr>
          <p:nvPr/>
        </p:nvCxnSpPr>
        <p:spPr bwMode="auto">
          <a:xfrm flipV="1">
            <a:off x="5431726" y="4513936"/>
            <a:ext cx="134844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8" name="AutoShape 146"/>
          <p:cNvCxnSpPr>
            <a:cxnSpLocks noChangeShapeType="1"/>
            <a:stCxn id="439" idx="0"/>
            <a:endCxn id="514" idx="3"/>
          </p:cNvCxnSpPr>
          <p:nvPr/>
        </p:nvCxnSpPr>
        <p:spPr bwMode="auto">
          <a:xfrm flipV="1">
            <a:off x="5431726" y="4513936"/>
            <a:ext cx="151300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9" name="AutoShape 147"/>
          <p:cNvCxnSpPr>
            <a:cxnSpLocks noChangeShapeType="1"/>
            <a:stCxn id="439" idx="0"/>
            <a:endCxn id="515" idx="3"/>
          </p:cNvCxnSpPr>
          <p:nvPr/>
        </p:nvCxnSpPr>
        <p:spPr bwMode="auto">
          <a:xfrm flipV="1">
            <a:off x="5431726" y="4513936"/>
            <a:ext cx="167755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0" name="AutoShape 148"/>
          <p:cNvCxnSpPr>
            <a:cxnSpLocks noChangeShapeType="1"/>
            <a:stCxn id="439" idx="0"/>
            <a:endCxn id="516" idx="3"/>
          </p:cNvCxnSpPr>
          <p:nvPr/>
        </p:nvCxnSpPr>
        <p:spPr bwMode="auto">
          <a:xfrm flipV="1">
            <a:off x="5431726" y="4513936"/>
            <a:ext cx="200667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1" name="AutoShape 149"/>
          <p:cNvCxnSpPr>
            <a:cxnSpLocks noChangeShapeType="1"/>
            <a:stCxn id="439" idx="0"/>
            <a:endCxn id="517" idx="3"/>
          </p:cNvCxnSpPr>
          <p:nvPr/>
        </p:nvCxnSpPr>
        <p:spPr bwMode="auto">
          <a:xfrm flipV="1">
            <a:off x="5431726" y="4513936"/>
            <a:ext cx="217122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0" name="AutoShape 158"/>
          <p:cNvCxnSpPr>
            <a:cxnSpLocks noChangeShapeType="1"/>
            <a:stCxn id="440" idx="0"/>
            <a:endCxn id="517" idx="3"/>
          </p:cNvCxnSpPr>
          <p:nvPr/>
        </p:nvCxnSpPr>
        <p:spPr bwMode="auto">
          <a:xfrm flipV="1">
            <a:off x="5628614" y="4513936"/>
            <a:ext cx="197434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1" name="AutoShape 159"/>
          <p:cNvCxnSpPr>
            <a:cxnSpLocks noChangeShapeType="1"/>
            <a:stCxn id="440" idx="0"/>
            <a:endCxn id="516" idx="3"/>
          </p:cNvCxnSpPr>
          <p:nvPr/>
        </p:nvCxnSpPr>
        <p:spPr bwMode="auto">
          <a:xfrm flipV="1">
            <a:off x="5628614" y="4513936"/>
            <a:ext cx="180978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2" name="AutoShape 160"/>
          <p:cNvCxnSpPr>
            <a:cxnSpLocks noChangeShapeType="1"/>
            <a:stCxn id="440" idx="0"/>
            <a:endCxn id="515" idx="3"/>
          </p:cNvCxnSpPr>
          <p:nvPr/>
        </p:nvCxnSpPr>
        <p:spPr bwMode="auto">
          <a:xfrm flipV="1">
            <a:off x="5628614" y="4513936"/>
            <a:ext cx="148066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3" name="AutoShape 161"/>
          <p:cNvCxnSpPr>
            <a:cxnSpLocks noChangeShapeType="1"/>
            <a:stCxn id="440" idx="0"/>
            <a:endCxn id="514" idx="3"/>
          </p:cNvCxnSpPr>
          <p:nvPr/>
        </p:nvCxnSpPr>
        <p:spPr bwMode="auto">
          <a:xfrm flipV="1">
            <a:off x="5628614" y="4513936"/>
            <a:ext cx="131611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4" name="AutoShape 162"/>
          <p:cNvCxnSpPr>
            <a:cxnSpLocks noChangeShapeType="1"/>
            <a:stCxn id="440" idx="0"/>
            <a:endCxn id="513" idx="3"/>
          </p:cNvCxnSpPr>
          <p:nvPr/>
        </p:nvCxnSpPr>
        <p:spPr bwMode="auto">
          <a:xfrm flipV="1">
            <a:off x="5628614" y="4513936"/>
            <a:ext cx="115155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5" name="AutoShape 163"/>
          <p:cNvCxnSpPr>
            <a:cxnSpLocks noChangeShapeType="1"/>
            <a:stCxn id="440" idx="0"/>
            <a:endCxn id="512" idx="3"/>
          </p:cNvCxnSpPr>
          <p:nvPr/>
        </p:nvCxnSpPr>
        <p:spPr bwMode="auto">
          <a:xfrm flipV="1">
            <a:off x="5628614" y="4513936"/>
            <a:ext cx="82244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6" name="AutoShape 164"/>
          <p:cNvCxnSpPr>
            <a:cxnSpLocks noChangeShapeType="1"/>
            <a:stCxn id="440" idx="0"/>
            <a:endCxn id="511" idx="3"/>
          </p:cNvCxnSpPr>
          <p:nvPr/>
        </p:nvCxnSpPr>
        <p:spPr bwMode="auto">
          <a:xfrm flipV="1">
            <a:off x="5628614" y="4513936"/>
            <a:ext cx="65788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7" name="AutoShape 165"/>
          <p:cNvCxnSpPr>
            <a:cxnSpLocks noChangeShapeType="1"/>
            <a:stCxn id="440" idx="0"/>
            <a:endCxn id="510" idx="3"/>
          </p:cNvCxnSpPr>
          <p:nvPr/>
        </p:nvCxnSpPr>
        <p:spPr bwMode="auto">
          <a:xfrm flipV="1">
            <a:off x="5628614" y="4513936"/>
            <a:ext cx="49332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8" name="AutoShape 166"/>
          <p:cNvCxnSpPr>
            <a:cxnSpLocks noChangeShapeType="1"/>
            <a:stCxn id="441" idx="0"/>
            <a:endCxn id="510" idx="3"/>
          </p:cNvCxnSpPr>
          <p:nvPr/>
        </p:nvCxnSpPr>
        <p:spPr bwMode="auto">
          <a:xfrm flipV="1">
            <a:off x="5824321" y="4513936"/>
            <a:ext cx="297620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9" name="AutoShape 167"/>
          <p:cNvCxnSpPr>
            <a:cxnSpLocks noChangeShapeType="1"/>
            <a:stCxn id="441" idx="0"/>
            <a:endCxn id="511" idx="3"/>
          </p:cNvCxnSpPr>
          <p:nvPr/>
        </p:nvCxnSpPr>
        <p:spPr bwMode="auto">
          <a:xfrm flipV="1">
            <a:off x="5824321" y="4513936"/>
            <a:ext cx="462177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0" name="AutoShape 168"/>
          <p:cNvCxnSpPr>
            <a:cxnSpLocks noChangeShapeType="1"/>
            <a:stCxn id="441" idx="0"/>
            <a:endCxn id="512" idx="3"/>
          </p:cNvCxnSpPr>
          <p:nvPr/>
        </p:nvCxnSpPr>
        <p:spPr bwMode="auto">
          <a:xfrm flipV="1">
            <a:off x="5824321" y="4513936"/>
            <a:ext cx="626734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1" name="AutoShape 169"/>
          <p:cNvCxnSpPr>
            <a:cxnSpLocks noChangeShapeType="1"/>
            <a:stCxn id="441" idx="0"/>
            <a:endCxn id="513" idx="3"/>
          </p:cNvCxnSpPr>
          <p:nvPr/>
        </p:nvCxnSpPr>
        <p:spPr bwMode="auto">
          <a:xfrm flipV="1">
            <a:off x="5824321" y="4513936"/>
            <a:ext cx="955848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2" name="AutoShape 170"/>
          <p:cNvCxnSpPr>
            <a:cxnSpLocks noChangeShapeType="1"/>
            <a:stCxn id="441" idx="0"/>
            <a:endCxn id="514" idx="3"/>
          </p:cNvCxnSpPr>
          <p:nvPr/>
        </p:nvCxnSpPr>
        <p:spPr bwMode="auto">
          <a:xfrm flipV="1">
            <a:off x="5824321" y="4513936"/>
            <a:ext cx="1120405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" name="AutoShape 171"/>
          <p:cNvCxnSpPr>
            <a:cxnSpLocks noChangeShapeType="1"/>
            <a:stCxn id="441" idx="0"/>
            <a:endCxn id="515" idx="3"/>
          </p:cNvCxnSpPr>
          <p:nvPr/>
        </p:nvCxnSpPr>
        <p:spPr bwMode="auto">
          <a:xfrm flipV="1">
            <a:off x="5824321" y="4513936"/>
            <a:ext cx="1284962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4" name="AutoShape 172"/>
          <p:cNvCxnSpPr>
            <a:cxnSpLocks noChangeShapeType="1"/>
            <a:stCxn id="441" idx="0"/>
            <a:endCxn id="516" idx="3"/>
          </p:cNvCxnSpPr>
          <p:nvPr/>
        </p:nvCxnSpPr>
        <p:spPr bwMode="auto">
          <a:xfrm flipV="1">
            <a:off x="5824321" y="4513936"/>
            <a:ext cx="1614076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5" name="AutoShape 173"/>
          <p:cNvCxnSpPr>
            <a:cxnSpLocks noChangeShapeType="1"/>
            <a:stCxn id="441" idx="0"/>
            <a:endCxn id="517" idx="3"/>
          </p:cNvCxnSpPr>
          <p:nvPr/>
        </p:nvCxnSpPr>
        <p:spPr bwMode="auto">
          <a:xfrm flipV="1">
            <a:off x="5824321" y="4513936"/>
            <a:ext cx="1778633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4" name="AutoShape 182"/>
          <p:cNvCxnSpPr>
            <a:cxnSpLocks noChangeShapeType="1"/>
            <a:stCxn id="446" idx="0"/>
            <a:endCxn id="517" idx="3"/>
          </p:cNvCxnSpPr>
          <p:nvPr/>
        </p:nvCxnSpPr>
        <p:spPr bwMode="auto">
          <a:xfrm flipV="1">
            <a:off x="6021208" y="4513936"/>
            <a:ext cx="158174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5" name="AutoShape 183"/>
          <p:cNvCxnSpPr>
            <a:cxnSpLocks noChangeShapeType="1"/>
            <a:stCxn id="446" idx="0"/>
            <a:endCxn id="516" idx="3"/>
          </p:cNvCxnSpPr>
          <p:nvPr/>
        </p:nvCxnSpPr>
        <p:spPr bwMode="auto">
          <a:xfrm flipV="1">
            <a:off x="6021208" y="4513936"/>
            <a:ext cx="141718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6" name="AutoShape 184"/>
          <p:cNvCxnSpPr>
            <a:cxnSpLocks noChangeShapeType="1"/>
            <a:stCxn id="446" idx="0"/>
            <a:endCxn id="515" idx="3"/>
          </p:cNvCxnSpPr>
          <p:nvPr/>
        </p:nvCxnSpPr>
        <p:spPr bwMode="auto">
          <a:xfrm flipV="1">
            <a:off x="6021208" y="4513936"/>
            <a:ext cx="108807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7" name="AutoShape 185"/>
          <p:cNvCxnSpPr>
            <a:cxnSpLocks noChangeShapeType="1"/>
            <a:stCxn id="446" idx="0"/>
            <a:endCxn id="514" idx="3"/>
          </p:cNvCxnSpPr>
          <p:nvPr/>
        </p:nvCxnSpPr>
        <p:spPr bwMode="auto">
          <a:xfrm flipV="1">
            <a:off x="6021208" y="4513936"/>
            <a:ext cx="92351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8" name="AutoShape 186"/>
          <p:cNvCxnSpPr>
            <a:cxnSpLocks noChangeShapeType="1"/>
            <a:stCxn id="446" idx="0"/>
            <a:endCxn id="513" idx="3"/>
          </p:cNvCxnSpPr>
          <p:nvPr/>
        </p:nvCxnSpPr>
        <p:spPr bwMode="auto">
          <a:xfrm flipV="1">
            <a:off x="6021208" y="4513936"/>
            <a:ext cx="75896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9" name="AutoShape 187"/>
          <p:cNvCxnSpPr>
            <a:cxnSpLocks noChangeShapeType="1"/>
            <a:stCxn id="446" idx="0"/>
            <a:endCxn id="512" idx="3"/>
          </p:cNvCxnSpPr>
          <p:nvPr/>
        </p:nvCxnSpPr>
        <p:spPr bwMode="auto">
          <a:xfrm flipV="1">
            <a:off x="6021208" y="4513936"/>
            <a:ext cx="42984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0" name="AutoShape 188"/>
          <p:cNvCxnSpPr>
            <a:cxnSpLocks noChangeShapeType="1"/>
            <a:stCxn id="446" idx="0"/>
            <a:endCxn id="511" idx="3"/>
          </p:cNvCxnSpPr>
          <p:nvPr/>
        </p:nvCxnSpPr>
        <p:spPr bwMode="auto">
          <a:xfrm flipV="1">
            <a:off x="6021208" y="4513936"/>
            <a:ext cx="26529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1" name="AutoShape 189"/>
          <p:cNvCxnSpPr>
            <a:cxnSpLocks noChangeShapeType="1"/>
            <a:stCxn id="446" idx="0"/>
            <a:endCxn id="510" idx="3"/>
          </p:cNvCxnSpPr>
          <p:nvPr/>
        </p:nvCxnSpPr>
        <p:spPr bwMode="auto">
          <a:xfrm flipV="1">
            <a:off x="6021208" y="4513936"/>
            <a:ext cx="10073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2" name="AutoShape 190"/>
          <p:cNvCxnSpPr>
            <a:cxnSpLocks noChangeShapeType="1"/>
            <a:stCxn id="449" idx="0"/>
            <a:endCxn id="510" idx="3"/>
          </p:cNvCxnSpPr>
          <p:nvPr/>
        </p:nvCxnSpPr>
        <p:spPr bwMode="auto">
          <a:xfrm flipH="1" flipV="1">
            <a:off x="6121941" y="4513936"/>
            <a:ext cx="48757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3" name="AutoShape 191"/>
          <p:cNvCxnSpPr>
            <a:cxnSpLocks noChangeShapeType="1"/>
            <a:stCxn id="449" idx="0"/>
            <a:endCxn id="511" idx="3"/>
          </p:cNvCxnSpPr>
          <p:nvPr/>
        </p:nvCxnSpPr>
        <p:spPr bwMode="auto">
          <a:xfrm flipH="1" flipV="1">
            <a:off x="6286498" y="4513936"/>
            <a:ext cx="32301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4" name="AutoShape 192"/>
          <p:cNvCxnSpPr>
            <a:cxnSpLocks noChangeShapeType="1"/>
            <a:stCxn id="449" idx="0"/>
            <a:endCxn id="512" idx="3"/>
          </p:cNvCxnSpPr>
          <p:nvPr/>
        </p:nvCxnSpPr>
        <p:spPr bwMode="auto">
          <a:xfrm flipH="1" flipV="1">
            <a:off x="6451055" y="4513936"/>
            <a:ext cx="15845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5" name="AutoShape 193"/>
          <p:cNvCxnSpPr>
            <a:cxnSpLocks noChangeShapeType="1"/>
            <a:stCxn id="449" idx="0"/>
            <a:endCxn id="513" idx="3"/>
          </p:cNvCxnSpPr>
          <p:nvPr/>
        </p:nvCxnSpPr>
        <p:spPr bwMode="auto">
          <a:xfrm flipV="1">
            <a:off x="6609511" y="4513936"/>
            <a:ext cx="17065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6" name="AutoShape 194"/>
          <p:cNvCxnSpPr>
            <a:cxnSpLocks noChangeShapeType="1"/>
            <a:stCxn id="449" idx="0"/>
            <a:endCxn id="514" idx="3"/>
          </p:cNvCxnSpPr>
          <p:nvPr/>
        </p:nvCxnSpPr>
        <p:spPr bwMode="auto">
          <a:xfrm flipV="1">
            <a:off x="6609511" y="4513936"/>
            <a:ext cx="33521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7" name="AutoShape 195"/>
          <p:cNvCxnSpPr>
            <a:cxnSpLocks noChangeShapeType="1"/>
            <a:stCxn id="449" idx="0"/>
            <a:endCxn id="515" idx="3"/>
          </p:cNvCxnSpPr>
          <p:nvPr/>
        </p:nvCxnSpPr>
        <p:spPr bwMode="auto">
          <a:xfrm flipV="1">
            <a:off x="6609511" y="4513936"/>
            <a:ext cx="49977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8" name="AutoShape 196"/>
          <p:cNvCxnSpPr>
            <a:cxnSpLocks noChangeShapeType="1"/>
            <a:stCxn id="449" idx="0"/>
            <a:endCxn id="516" idx="3"/>
          </p:cNvCxnSpPr>
          <p:nvPr/>
        </p:nvCxnSpPr>
        <p:spPr bwMode="auto">
          <a:xfrm flipV="1">
            <a:off x="6609511" y="4513936"/>
            <a:ext cx="82888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9" name="AutoShape 197"/>
          <p:cNvCxnSpPr>
            <a:cxnSpLocks noChangeShapeType="1"/>
            <a:stCxn id="449" idx="0"/>
            <a:endCxn id="517" idx="3"/>
          </p:cNvCxnSpPr>
          <p:nvPr/>
        </p:nvCxnSpPr>
        <p:spPr bwMode="auto">
          <a:xfrm flipV="1">
            <a:off x="6609511" y="4513936"/>
            <a:ext cx="99344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8" name="AutoShape 206"/>
          <p:cNvCxnSpPr>
            <a:cxnSpLocks noChangeShapeType="1"/>
            <a:stCxn id="444" idx="0"/>
            <a:endCxn id="517" idx="3"/>
          </p:cNvCxnSpPr>
          <p:nvPr/>
        </p:nvCxnSpPr>
        <p:spPr bwMode="auto">
          <a:xfrm flipV="1">
            <a:off x="7002105" y="4513936"/>
            <a:ext cx="60084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9" name="AutoShape 207"/>
          <p:cNvCxnSpPr>
            <a:cxnSpLocks noChangeShapeType="1"/>
            <a:stCxn id="444" idx="0"/>
            <a:endCxn id="516" idx="3"/>
          </p:cNvCxnSpPr>
          <p:nvPr/>
        </p:nvCxnSpPr>
        <p:spPr bwMode="auto">
          <a:xfrm flipV="1">
            <a:off x="7002105" y="4513936"/>
            <a:ext cx="43629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0" name="AutoShape 208"/>
          <p:cNvCxnSpPr>
            <a:cxnSpLocks noChangeShapeType="1"/>
            <a:stCxn id="444" idx="0"/>
            <a:endCxn id="515" idx="3"/>
          </p:cNvCxnSpPr>
          <p:nvPr/>
        </p:nvCxnSpPr>
        <p:spPr bwMode="auto">
          <a:xfrm flipV="1">
            <a:off x="7002105" y="4513936"/>
            <a:ext cx="10717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1" name="AutoShape 209"/>
          <p:cNvCxnSpPr>
            <a:cxnSpLocks noChangeShapeType="1"/>
            <a:stCxn id="444" idx="0"/>
            <a:endCxn id="514" idx="3"/>
          </p:cNvCxnSpPr>
          <p:nvPr/>
        </p:nvCxnSpPr>
        <p:spPr bwMode="auto">
          <a:xfrm flipH="1" flipV="1">
            <a:off x="6944726" y="4513936"/>
            <a:ext cx="5737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2" name="AutoShape 210"/>
          <p:cNvCxnSpPr>
            <a:cxnSpLocks noChangeShapeType="1"/>
            <a:stCxn id="444" idx="0"/>
            <a:endCxn id="513" idx="3"/>
          </p:cNvCxnSpPr>
          <p:nvPr/>
        </p:nvCxnSpPr>
        <p:spPr bwMode="auto">
          <a:xfrm flipH="1" flipV="1">
            <a:off x="6780169" y="4513936"/>
            <a:ext cx="22193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3" name="AutoShape 211"/>
          <p:cNvCxnSpPr>
            <a:cxnSpLocks noChangeShapeType="1"/>
            <a:stCxn id="444" idx="0"/>
            <a:endCxn id="512" idx="3"/>
          </p:cNvCxnSpPr>
          <p:nvPr/>
        </p:nvCxnSpPr>
        <p:spPr bwMode="auto">
          <a:xfrm flipH="1" flipV="1">
            <a:off x="6451055" y="4513936"/>
            <a:ext cx="55105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" name="AutoShape 212"/>
          <p:cNvCxnSpPr>
            <a:cxnSpLocks noChangeShapeType="1"/>
            <a:stCxn id="444" idx="0"/>
            <a:endCxn id="511" idx="3"/>
          </p:cNvCxnSpPr>
          <p:nvPr/>
        </p:nvCxnSpPr>
        <p:spPr bwMode="auto">
          <a:xfrm flipH="1" flipV="1">
            <a:off x="6286498" y="4513936"/>
            <a:ext cx="71560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5" name="AutoShape 213"/>
          <p:cNvCxnSpPr>
            <a:cxnSpLocks noChangeShapeType="1"/>
            <a:stCxn id="444" idx="0"/>
            <a:endCxn id="510" idx="3"/>
          </p:cNvCxnSpPr>
          <p:nvPr/>
        </p:nvCxnSpPr>
        <p:spPr bwMode="auto">
          <a:xfrm flipH="1" flipV="1">
            <a:off x="6121941" y="4513936"/>
            <a:ext cx="88016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6" name="AutoShape 214"/>
          <p:cNvCxnSpPr>
            <a:cxnSpLocks noChangeShapeType="1"/>
            <a:stCxn id="445" idx="0"/>
            <a:endCxn id="510" idx="3"/>
          </p:cNvCxnSpPr>
          <p:nvPr/>
        </p:nvCxnSpPr>
        <p:spPr bwMode="auto">
          <a:xfrm flipH="1" flipV="1">
            <a:off x="6121941" y="4513936"/>
            <a:ext cx="127393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7" name="AutoShape 215"/>
          <p:cNvCxnSpPr>
            <a:cxnSpLocks noChangeShapeType="1"/>
            <a:stCxn id="445" idx="0"/>
            <a:endCxn id="511" idx="3"/>
          </p:cNvCxnSpPr>
          <p:nvPr/>
        </p:nvCxnSpPr>
        <p:spPr bwMode="auto">
          <a:xfrm flipH="1" flipV="1">
            <a:off x="6286498" y="4513936"/>
            <a:ext cx="110938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8" name="AutoShape 216"/>
          <p:cNvCxnSpPr>
            <a:cxnSpLocks noChangeShapeType="1"/>
            <a:stCxn id="445" idx="0"/>
            <a:endCxn id="512" idx="3"/>
          </p:cNvCxnSpPr>
          <p:nvPr/>
        </p:nvCxnSpPr>
        <p:spPr bwMode="auto">
          <a:xfrm flipH="1" flipV="1">
            <a:off x="6451055" y="4513936"/>
            <a:ext cx="94482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9" name="AutoShape 217"/>
          <p:cNvCxnSpPr>
            <a:cxnSpLocks noChangeShapeType="1"/>
            <a:stCxn id="445" idx="0"/>
            <a:endCxn id="513" idx="3"/>
          </p:cNvCxnSpPr>
          <p:nvPr/>
        </p:nvCxnSpPr>
        <p:spPr bwMode="auto">
          <a:xfrm flipH="1" flipV="1">
            <a:off x="6780169" y="4513936"/>
            <a:ext cx="61571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0" name="AutoShape 218"/>
          <p:cNvCxnSpPr>
            <a:cxnSpLocks noChangeShapeType="1"/>
            <a:stCxn id="445" idx="0"/>
            <a:endCxn id="514" idx="3"/>
          </p:cNvCxnSpPr>
          <p:nvPr/>
        </p:nvCxnSpPr>
        <p:spPr bwMode="auto">
          <a:xfrm flipH="1" flipV="1">
            <a:off x="6944726" y="4513936"/>
            <a:ext cx="45115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1" name="AutoShape 219"/>
          <p:cNvCxnSpPr>
            <a:cxnSpLocks noChangeShapeType="1"/>
            <a:stCxn id="445" idx="0"/>
            <a:endCxn id="515" idx="3"/>
          </p:cNvCxnSpPr>
          <p:nvPr/>
        </p:nvCxnSpPr>
        <p:spPr bwMode="auto">
          <a:xfrm flipH="1" flipV="1">
            <a:off x="7109283" y="4513936"/>
            <a:ext cx="28659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2" name="AutoShape 220"/>
          <p:cNvCxnSpPr>
            <a:cxnSpLocks noChangeShapeType="1"/>
            <a:stCxn id="445" idx="0"/>
            <a:endCxn id="516" idx="3"/>
          </p:cNvCxnSpPr>
          <p:nvPr/>
        </p:nvCxnSpPr>
        <p:spPr bwMode="auto">
          <a:xfrm flipV="1">
            <a:off x="7395879" y="4513936"/>
            <a:ext cx="4251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3" name="AutoShape 221"/>
          <p:cNvCxnSpPr>
            <a:cxnSpLocks noChangeShapeType="1"/>
            <a:stCxn id="445" idx="0"/>
            <a:endCxn id="517" idx="3"/>
          </p:cNvCxnSpPr>
          <p:nvPr/>
        </p:nvCxnSpPr>
        <p:spPr bwMode="auto">
          <a:xfrm flipV="1">
            <a:off x="7395879" y="4513936"/>
            <a:ext cx="20707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8" name="AutoShape 16"/>
          <p:cNvCxnSpPr>
            <a:cxnSpLocks noChangeShapeType="1"/>
            <a:stCxn id="438" idx="0"/>
            <a:endCxn id="643" idx="3"/>
          </p:cNvCxnSpPr>
          <p:nvPr/>
        </p:nvCxnSpPr>
        <p:spPr bwMode="auto">
          <a:xfrm flipV="1">
            <a:off x="5245450" y="4513936"/>
            <a:ext cx="21826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9" name="AutoShape 17"/>
          <p:cNvCxnSpPr>
            <a:cxnSpLocks noChangeShapeType="1"/>
            <a:stCxn id="438" idx="0"/>
            <a:endCxn id="644" idx="3"/>
          </p:cNvCxnSpPr>
          <p:nvPr/>
        </p:nvCxnSpPr>
        <p:spPr bwMode="auto">
          <a:xfrm flipV="1">
            <a:off x="5245450" y="4513936"/>
            <a:ext cx="38282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0" name="AutoShape 18"/>
          <p:cNvCxnSpPr>
            <a:cxnSpLocks noChangeShapeType="1"/>
            <a:stCxn id="438" idx="0"/>
            <a:endCxn id="645" idx="3"/>
          </p:cNvCxnSpPr>
          <p:nvPr/>
        </p:nvCxnSpPr>
        <p:spPr bwMode="auto">
          <a:xfrm flipV="1">
            <a:off x="5245450" y="4513936"/>
            <a:ext cx="54737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1" name="AutoShape 28"/>
          <p:cNvCxnSpPr>
            <a:cxnSpLocks noChangeShapeType="1"/>
            <a:stCxn id="447" idx="0"/>
            <a:endCxn id="643" idx="3"/>
          </p:cNvCxnSpPr>
          <p:nvPr/>
        </p:nvCxnSpPr>
        <p:spPr bwMode="auto">
          <a:xfrm flipH="1" flipV="1">
            <a:off x="5463713" y="4513936"/>
            <a:ext cx="75320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2" name="AutoShape 29"/>
          <p:cNvCxnSpPr>
            <a:cxnSpLocks noChangeShapeType="1"/>
            <a:stCxn id="447" idx="0"/>
            <a:endCxn id="644" idx="3"/>
          </p:cNvCxnSpPr>
          <p:nvPr/>
        </p:nvCxnSpPr>
        <p:spPr bwMode="auto">
          <a:xfrm flipH="1" flipV="1">
            <a:off x="5628270" y="4513936"/>
            <a:ext cx="58864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3" name="AutoShape 30"/>
          <p:cNvCxnSpPr>
            <a:cxnSpLocks noChangeShapeType="1"/>
            <a:stCxn id="447" idx="0"/>
            <a:endCxn id="645" idx="3"/>
          </p:cNvCxnSpPr>
          <p:nvPr/>
        </p:nvCxnSpPr>
        <p:spPr bwMode="auto">
          <a:xfrm flipH="1" flipV="1">
            <a:off x="5792827" y="4513936"/>
            <a:ext cx="42408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4" name="AutoShape 38"/>
          <p:cNvCxnSpPr>
            <a:cxnSpLocks noChangeShapeType="1"/>
            <a:stCxn id="448" idx="0"/>
            <a:endCxn id="643" idx="3"/>
          </p:cNvCxnSpPr>
          <p:nvPr/>
        </p:nvCxnSpPr>
        <p:spPr bwMode="auto">
          <a:xfrm flipH="1" flipV="1">
            <a:off x="5463713" y="4513936"/>
            <a:ext cx="95009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5" name="AutoShape 39"/>
          <p:cNvCxnSpPr>
            <a:cxnSpLocks noChangeShapeType="1"/>
            <a:stCxn id="448" idx="0"/>
            <a:endCxn id="644" idx="3"/>
          </p:cNvCxnSpPr>
          <p:nvPr/>
        </p:nvCxnSpPr>
        <p:spPr bwMode="auto">
          <a:xfrm flipH="1" flipV="1">
            <a:off x="5628270" y="4513936"/>
            <a:ext cx="78553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6" name="AutoShape 40"/>
          <p:cNvCxnSpPr>
            <a:cxnSpLocks noChangeShapeType="1"/>
            <a:stCxn id="448" idx="0"/>
            <a:endCxn id="645" idx="3"/>
          </p:cNvCxnSpPr>
          <p:nvPr/>
        </p:nvCxnSpPr>
        <p:spPr bwMode="auto">
          <a:xfrm flipH="1" flipV="1">
            <a:off x="5792827" y="4513936"/>
            <a:ext cx="62097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7" name="AutoShape 50"/>
          <p:cNvCxnSpPr>
            <a:cxnSpLocks noChangeShapeType="1"/>
            <a:stCxn id="442" idx="0"/>
            <a:endCxn id="643" idx="3"/>
          </p:cNvCxnSpPr>
          <p:nvPr/>
        </p:nvCxnSpPr>
        <p:spPr bwMode="auto">
          <a:xfrm flipH="1" flipV="1">
            <a:off x="5463713" y="4513936"/>
            <a:ext cx="134268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8" name="AutoShape 51"/>
          <p:cNvCxnSpPr>
            <a:cxnSpLocks noChangeShapeType="1"/>
            <a:stCxn id="442" idx="0"/>
            <a:endCxn id="644" idx="3"/>
          </p:cNvCxnSpPr>
          <p:nvPr/>
        </p:nvCxnSpPr>
        <p:spPr bwMode="auto">
          <a:xfrm flipH="1" flipV="1">
            <a:off x="5628270" y="4513936"/>
            <a:ext cx="117812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9" name="AutoShape 52"/>
          <p:cNvCxnSpPr>
            <a:cxnSpLocks noChangeShapeType="1"/>
            <a:stCxn id="442" idx="0"/>
            <a:endCxn id="645" idx="3"/>
          </p:cNvCxnSpPr>
          <p:nvPr/>
        </p:nvCxnSpPr>
        <p:spPr bwMode="auto">
          <a:xfrm flipH="1" flipV="1">
            <a:off x="5792827" y="4513936"/>
            <a:ext cx="101357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0" name="AutoShape 63"/>
          <p:cNvCxnSpPr>
            <a:cxnSpLocks noChangeShapeType="1"/>
            <a:stCxn id="443" idx="0"/>
            <a:endCxn id="643" idx="3"/>
          </p:cNvCxnSpPr>
          <p:nvPr/>
        </p:nvCxnSpPr>
        <p:spPr bwMode="auto">
          <a:xfrm flipH="1" flipV="1">
            <a:off x="5463713" y="4513936"/>
            <a:ext cx="173527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1" name="AutoShape 64"/>
          <p:cNvCxnSpPr>
            <a:cxnSpLocks noChangeShapeType="1"/>
            <a:stCxn id="443" idx="0"/>
            <a:endCxn id="644" idx="3"/>
          </p:cNvCxnSpPr>
          <p:nvPr/>
        </p:nvCxnSpPr>
        <p:spPr bwMode="auto">
          <a:xfrm flipH="1" flipV="1">
            <a:off x="5628270" y="4513936"/>
            <a:ext cx="157072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2" name="AutoShape 66"/>
          <p:cNvCxnSpPr>
            <a:cxnSpLocks noChangeShapeType="1"/>
            <a:stCxn id="443" idx="0"/>
            <a:endCxn id="645" idx="3"/>
          </p:cNvCxnSpPr>
          <p:nvPr/>
        </p:nvCxnSpPr>
        <p:spPr bwMode="auto">
          <a:xfrm flipH="1" flipV="1">
            <a:off x="5792827" y="4513936"/>
            <a:ext cx="140616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3" name="AutoShape 79"/>
          <p:cNvSpPr>
            <a:spLocks noChangeArrowheads="1"/>
          </p:cNvSpPr>
          <p:nvPr/>
        </p:nvSpPr>
        <p:spPr bwMode="auto">
          <a:xfrm>
            <a:off x="5382628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4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44" name="AutoShape 80"/>
          <p:cNvSpPr>
            <a:spLocks noChangeArrowheads="1"/>
          </p:cNvSpPr>
          <p:nvPr/>
        </p:nvSpPr>
        <p:spPr bwMode="auto">
          <a:xfrm>
            <a:off x="5547185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5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45" name="AutoShape 81"/>
          <p:cNvSpPr>
            <a:spLocks noChangeArrowheads="1"/>
          </p:cNvSpPr>
          <p:nvPr/>
        </p:nvSpPr>
        <p:spPr bwMode="auto">
          <a:xfrm>
            <a:off x="5711742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6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646" name="AutoShape 142"/>
          <p:cNvCxnSpPr>
            <a:cxnSpLocks noChangeShapeType="1"/>
            <a:stCxn id="439" idx="0"/>
            <a:endCxn id="643" idx="3"/>
          </p:cNvCxnSpPr>
          <p:nvPr/>
        </p:nvCxnSpPr>
        <p:spPr bwMode="auto">
          <a:xfrm flipV="1">
            <a:off x="5431726" y="4513936"/>
            <a:ext cx="3198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7" name="AutoShape 143"/>
          <p:cNvCxnSpPr>
            <a:cxnSpLocks noChangeShapeType="1"/>
            <a:stCxn id="439" idx="0"/>
            <a:endCxn id="645" idx="3"/>
          </p:cNvCxnSpPr>
          <p:nvPr/>
        </p:nvCxnSpPr>
        <p:spPr bwMode="auto">
          <a:xfrm flipV="1">
            <a:off x="5431726" y="4513936"/>
            <a:ext cx="36110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8" name="AutoShape 144"/>
          <p:cNvCxnSpPr>
            <a:cxnSpLocks noChangeShapeType="1"/>
            <a:stCxn id="439" idx="0"/>
            <a:endCxn id="644" idx="3"/>
          </p:cNvCxnSpPr>
          <p:nvPr/>
        </p:nvCxnSpPr>
        <p:spPr bwMode="auto">
          <a:xfrm flipV="1">
            <a:off x="5431726" y="4513936"/>
            <a:ext cx="19654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9" name="AutoShape 163"/>
          <p:cNvCxnSpPr>
            <a:cxnSpLocks noChangeShapeType="1"/>
            <a:stCxn id="440" idx="0"/>
            <a:endCxn id="645" idx="3"/>
          </p:cNvCxnSpPr>
          <p:nvPr/>
        </p:nvCxnSpPr>
        <p:spPr bwMode="auto">
          <a:xfrm flipV="1">
            <a:off x="5628614" y="4513936"/>
            <a:ext cx="16421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0" name="AutoShape 164"/>
          <p:cNvCxnSpPr>
            <a:cxnSpLocks noChangeShapeType="1"/>
            <a:stCxn id="440" idx="0"/>
            <a:endCxn id="644" idx="3"/>
          </p:cNvCxnSpPr>
          <p:nvPr/>
        </p:nvCxnSpPr>
        <p:spPr bwMode="auto">
          <a:xfrm flipH="1" flipV="1">
            <a:off x="5628270" y="4513936"/>
            <a:ext cx="34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1" name="AutoShape 165"/>
          <p:cNvCxnSpPr>
            <a:cxnSpLocks noChangeShapeType="1"/>
            <a:stCxn id="440" idx="0"/>
            <a:endCxn id="643" idx="3"/>
          </p:cNvCxnSpPr>
          <p:nvPr/>
        </p:nvCxnSpPr>
        <p:spPr bwMode="auto">
          <a:xfrm flipH="1" flipV="1">
            <a:off x="5463713" y="4513936"/>
            <a:ext cx="16490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2" name="AutoShape 166"/>
          <p:cNvCxnSpPr>
            <a:cxnSpLocks noChangeShapeType="1"/>
            <a:stCxn id="441" idx="0"/>
            <a:endCxn id="643" idx="3"/>
          </p:cNvCxnSpPr>
          <p:nvPr/>
        </p:nvCxnSpPr>
        <p:spPr bwMode="auto">
          <a:xfrm flipH="1" flipV="1">
            <a:off x="5463713" y="4513936"/>
            <a:ext cx="360608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3" name="AutoShape 167"/>
          <p:cNvCxnSpPr>
            <a:cxnSpLocks noChangeShapeType="1"/>
            <a:stCxn id="441" idx="0"/>
            <a:endCxn id="644" idx="3"/>
          </p:cNvCxnSpPr>
          <p:nvPr/>
        </p:nvCxnSpPr>
        <p:spPr bwMode="auto">
          <a:xfrm flipH="1" flipV="1">
            <a:off x="5628270" y="4513936"/>
            <a:ext cx="196051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4" name="AutoShape 168"/>
          <p:cNvCxnSpPr>
            <a:cxnSpLocks noChangeShapeType="1"/>
            <a:stCxn id="441" idx="0"/>
            <a:endCxn id="645" idx="3"/>
          </p:cNvCxnSpPr>
          <p:nvPr/>
        </p:nvCxnSpPr>
        <p:spPr bwMode="auto">
          <a:xfrm flipH="1" flipV="1">
            <a:off x="5792827" y="4513936"/>
            <a:ext cx="31494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5" name="AutoShape 187"/>
          <p:cNvCxnSpPr>
            <a:cxnSpLocks noChangeShapeType="1"/>
            <a:stCxn id="446" idx="0"/>
            <a:endCxn id="645" idx="3"/>
          </p:cNvCxnSpPr>
          <p:nvPr/>
        </p:nvCxnSpPr>
        <p:spPr bwMode="auto">
          <a:xfrm flipH="1" flipV="1">
            <a:off x="5792827" y="4513936"/>
            <a:ext cx="22838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6" name="AutoShape 188"/>
          <p:cNvCxnSpPr>
            <a:cxnSpLocks noChangeShapeType="1"/>
            <a:stCxn id="446" idx="0"/>
            <a:endCxn id="644" idx="3"/>
          </p:cNvCxnSpPr>
          <p:nvPr/>
        </p:nvCxnSpPr>
        <p:spPr bwMode="auto">
          <a:xfrm flipH="1" flipV="1">
            <a:off x="5628270" y="4513936"/>
            <a:ext cx="39293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7" name="AutoShape 189"/>
          <p:cNvCxnSpPr>
            <a:cxnSpLocks noChangeShapeType="1"/>
            <a:stCxn id="446" idx="0"/>
            <a:endCxn id="643" idx="3"/>
          </p:cNvCxnSpPr>
          <p:nvPr/>
        </p:nvCxnSpPr>
        <p:spPr bwMode="auto">
          <a:xfrm flipH="1" flipV="1">
            <a:off x="5463713" y="4513936"/>
            <a:ext cx="55749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8" name="AutoShape 190"/>
          <p:cNvCxnSpPr>
            <a:cxnSpLocks noChangeShapeType="1"/>
            <a:stCxn id="449" idx="0"/>
            <a:endCxn id="643" idx="3"/>
          </p:cNvCxnSpPr>
          <p:nvPr/>
        </p:nvCxnSpPr>
        <p:spPr bwMode="auto">
          <a:xfrm flipH="1" flipV="1">
            <a:off x="5463713" y="4513936"/>
            <a:ext cx="114579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9" name="AutoShape 191"/>
          <p:cNvCxnSpPr>
            <a:cxnSpLocks noChangeShapeType="1"/>
            <a:stCxn id="449" idx="0"/>
            <a:endCxn id="644" idx="3"/>
          </p:cNvCxnSpPr>
          <p:nvPr/>
        </p:nvCxnSpPr>
        <p:spPr bwMode="auto">
          <a:xfrm flipH="1" flipV="1">
            <a:off x="5628270" y="4513936"/>
            <a:ext cx="98124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0" name="AutoShape 192"/>
          <p:cNvCxnSpPr>
            <a:cxnSpLocks noChangeShapeType="1"/>
            <a:stCxn id="449" idx="0"/>
            <a:endCxn id="645" idx="3"/>
          </p:cNvCxnSpPr>
          <p:nvPr/>
        </p:nvCxnSpPr>
        <p:spPr bwMode="auto">
          <a:xfrm flipH="1" flipV="1">
            <a:off x="5792827" y="4513936"/>
            <a:ext cx="81668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1" name="AutoShape 211"/>
          <p:cNvCxnSpPr>
            <a:cxnSpLocks noChangeShapeType="1"/>
            <a:stCxn id="444" idx="0"/>
            <a:endCxn id="645" idx="3"/>
          </p:cNvCxnSpPr>
          <p:nvPr/>
        </p:nvCxnSpPr>
        <p:spPr bwMode="auto">
          <a:xfrm flipH="1" flipV="1">
            <a:off x="5792827" y="4513936"/>
            <a:ext cx="120927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2" name="AutoShape 212"/>
          <p:cNvCxnSpPr>
            <a:cxnSpLocks noChangeShapeType="1"/>
            <a:stCxn id="444" idx="0"/>
            <a:endCxn id="644" idx="3"/>
          </p:cNvCxnSpPr>
          <p:nvPr/>
        </p:nvCxnSpPr>
        <p:spPr bwMode="auto">
          <a:xfrm flipH="1" flipV="1">
            <a:off x="5628270" y="4513936"/>
            <a:ext cx="137383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3" name="AutoShape 213"/>
          <p:cNvCxnSpPr>
            <a:cxnSpLocks noChangeShapeType="1"/>
            <a:stCxn id="444" idx="0"/>
            <a:endCxn id="643" idx="3"/>
          </p:cNvCxnSpPr>
          <p:nvPr/>
        </p:nvCxnSpPr>
        <p:spPr bwMode="auto">
          <a:xfrm flipH="1" flipV="1">
            <a:off x="5463713" y="4513936"/>
            <a:ext cx="153839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4" name="AutoShape 214"/>
          <p:cNvCxnSpPr>
            <a:cxnSpLocks noChangeShapeType="1"/>
            <a:stCxn id="445" idx="0"/>
            <a:endCxn id="643" idx="3"/>
          </p:cNvCxnSpPr>
          <p:nvPr/>
        </p:nvCxnSpPr>
        <p:spPr bwMode="auto">
          <a:xfrm flipH="1" flipV="1">
            <a:off x="5463713" y="4513936"/>
            <a:ext cx="193216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5" name="AutoShape 215"/>
          <p:cNvCxnSpPr>
            <a:cxnSpLocks noChangeShapeType="1"/>
            <a:stCxn id="445" idx="0"/>
            <a:endCxn id="644" idx="3"/>
          </p:cNvCxnSpPr>
          <p:nvPr/>
        </p:nvCxnSpPr>
        <p:spPr bwMode="auto">
          <a:xfrm flipH="1" flipV="1">
            <a:off x="5628270" y="4513936"/>
            <a:ext cx="176760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6" name="AutoShape 216"/>
          <p:cNvCxnSpPr>
            <a:cxnSpLocks noChangeShapeType="1"/>
            <a:stCxn id="445" idx="0"/>
            <a:endCxn id="645" idx="3"/>
          </p:cNvCxnSpPr>
          <p:nvPr/>
        </p:nvCxnSpPr>
        <p:spPr bwMode="auto">
          <a:xfrm flipH="1" flipV="1">
            <a:off x="5792827" y="4513936"/>
            <a:ext cx="160305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7" name="AutoShape 16"/>
          <p:cNvCxnSpPr>
            <a:cxnSpLocks noChangeShapeType="1"/>
            <a:stCxn id="438" idx="0"/>
            <a:endCxn id="682" idx="3"/>
          </p:cNvCxnSpPr>
          <p:nvPr/>
        </p:nvCxnSpPr>
        <p:spPr bwMode="auto">
          <a:xfrm flipH="1" flipV="1">
            <a:off x="4805485" y="4513936"/>
            <a:ext cx="43996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8" name="AutoShape 17"/>
          <p:cNvCxnSpPr>
            <a:cxnSpLocks noChangeShapeType="1"/>
            <a:stCxn id="438" idx="0"/>
            <a:endCxn id="683" idx="3"/>
          </p:cNvCxnSpPr>
          <p:nvPr/>
        </p:nvCxnSpPr>
        <p:spPr bwMode="auto">
          <a:xfrm flipH="1" flipV="1">
            <a:off x="4970042" y="4513936"/>
            <a:ext cx="27540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9" name="AutoShape 18"/>
          <p:cNvCxnSpPr>
            <a:cxnSpLocks noChangeShapeType="1"/>
            <a:stCxn id="438" idx="0"/>
            <a:endCxn id="684" idx="3"/>
          </p:cNvCxnSpPr>
          <p:nvPr/>
        </p:nvCxnSpPr>
        <p:spPr bwMode="auto">
          <a:xfrm flipH="1" flipV="1">
            <a:off x="5134599" y="4513936"/>
            <a:ext cx="11085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0" name="AutoShape 28"/>
          <p:cNvCxnSpPr>
            <a:cxnSpLocks noChangeShapeType="1"/>
            <a:stCxn id="447" idx="0"/>
            <a:endCxn id="682" idx="3"/>
          </p:cNvCxnSpPr>
          <p:nvPr/>
        </p:nvCxnSpPr>
        <p:spPr bwMode="auto">
          <a:xfrm flipH="1" flipV="1">
            <a:off x="4805485" y="4513936"/>
            <a:ext cx="141143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1" name="AutoShape 29"/>
          <p:cNvCxnSpPr>
            <a:cxnSpLocks noChangeShapeType="1"/>
            <a:stCxn id="447" idx="0"/>
            <a:endCxn id="683" idx="3"/>
          </p:cNvCxnSpPr>
          <p:nvPr/>
        </p:nvCxnSpPr>
        <p:spPr bwMode="auto">
          <a:xfrm flipH="1" flipV="1">
            <a:off x="4970042" y="4513936"/>
            <a:ext cx="124687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2" name="AutoShape 30"/>
          <p:cNvCxnSpPr>
            <a:cxnSpLocks noChangeShapeType="1"/>
            <a:stCxn id="447" idx="0"/>
            <a:endCxn id="684" idx="3"/>
          </p:cNvCxnSpPr>
          <p:nvPr/>
        </p:nvCxnSpPr>
        <p:spPr bwMode="auto">
          <a:xfrm flipH="1" flipV="1">
            <a:off x="5134599" y="4513936"/>
            <a:ext cx="108231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3" name="AutoShape 38"/>
          <p:cNvCxnSpPr>
            <a:cxnSpLocks noChangeShapeType="1"/>
            <a:stCxn id="448" idx="0"/>
            <a:endCxn id="682" idx="3"/>
          </p:cNvCxnSpPr>
          <p:nvPr/>
        </p:nvCxnSpPr>
        <p:spPr bwMode="auto">
          <a:xfrm flipH="1" flipV="1">
            <a:off x="4805485" y="4513936"/>
            <a:ext cx="160831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4" name="AutoShape 39"/>
          <p:cNvCxnSpPr>
            <a:cxnSpLocks noChangeShapeType="1"/>
            <a:stCxn id="448" idx="0"/>
            <a:endCxn id="683" idx="3"/>
          </p:cNvCxnSpPr>
          <p:nvPr/>
        </p:nvCxnSpPr>
        <p:spPr bwMode="auto">
          <a:xfrm flipH="1" flipV="1">
            <a:off x="4970042" y="4513936"/>
            <a:ext cx="144376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5" name="AutoShape 40"/>
          <p:cNvCxnSpPr>
            <a:cxnSpLocks noChangeShapeType="1"/>
            <a:stCxn id="448" idx="0"/>
            <a:endCxn id="684" idx="3"/>
          </p:cNvCxnSpPr>
          <p:nvPr/>
        </p:nvCxnSpPr>
        <p:spPr bwMode="auto">
          <a:xfrm flipH="1" flipV="1">
            <a:off x="5134599" y="4513936"/>
            <a:ext cx="127920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6" name="AutoShape 50"/>
          <p:cNvCxnSpPr>
            <a:cxnSpLocks noChangeShapeType="1"/>
            <a:stCxn id="442" idx="0"/>
            <a:endCxn id="682" idx="3"/>
          </p:cNvCxnSpPr>
          <p:nvPr/>
        </p:nvCxnSpPr>
        <p:spPr bwMode="auto">
          <a:xfrm flipH="1" flipV="1">
            <a:off x="4805485" y="4513936"/>
            <a:ext cx="200091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7" name="AutoShape 51"/>
          <p:cNvCxnSpPr>
            <a:cxnSpLocks noChangeShapeType="1"/>
            <a:stCxn id="442" idx="0"/>
            <a:endCxn id="683" idx="3"/>
          </p:cNvCxnSpPr>
          <p:nvPr/>
        </p:nvCxnSpPr>
        <p:spPr bwMode="auto">
          <a:xfrm flipH="1" flipV="1">
            <a:off x="4970042" y="4513936"/>
            <a:ext cx="183635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8" name="AutoShape 52"/>
          <p:cNvCxnSpPr>
            <a:cxnSpLocks noChangeShapeType="1"/>
            <a:stCxn id="442" idx="0"/>
            <a:endCxn id="684" idx="3"/>
          </p:cNvCxnSpPr>
          <p:nvPr/>
        </p:nvCxnSpPr>
        <p:spPr bwMode="auto">
          <a:xfrm flipH="1" flipV="1">
            <a:off x="5134599" y="4513936"/>
            <a:ext cx="167179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9" name="AutoShape 63"/>
          <p:cNvCxnSpPr>
            <a:cxnSpLocks noChangeShapeType="1"/>
            <a:stCxn id="443" idx="0"/>
            <a:endCxn id="682" idx="3"/>
          </p:cNvCxnSpPr>
          <p:nvPr/>
        </p:nvCxnSpPr>
        <p:spPr bwMode="auto">
          <a:xfrm flipH="1" flipV="1">
            <a:off x="4805485" y="4513936"/>
            <a:ext cx="239350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0" name="AutoShape 64"/>
          <p:cNvCxnSpPr>
            <a:cxnSpLocks noChangeShapeType="1"/>
            <a:stCxn id="443" idx="0"/>
            <a:endCxn id="683" idx="3"/>
          </p:cNvCxnSpPr>
          <p:nvPr/>
        </p:nvCxnSpPr>
        <p:spPr bwMode="auto">
          <a:xfrm flipH="1" flipV="1">
            <a:off x="4970042" y="4513936"/>
            <a:ext cx="222895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1" name="AutoShape 66"/>
          <p:cNvCxnSpPr>
            <a:cxnSpLocks noChangeShapeType="1"/>
            <a:stCxn id="443" idx="0"/>
            <a:endCxn id="684" idx="3"/>
          </p:cNvCxnSpPr>
          <p:nvPr/>
        </p:nvCxnSpPr>
        <p:spPr bwMode="auto">
          <a:xfrm flipH="1" flipV="1">
            <a:off x="5134599" y="4513936"/>
            <a:ext cx="206439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2" name="AutoShape 79"/>
          <p:cNvSpPr>
            <a:spLocks noChangeArrowheads="1"/>
          </p:cNvSpPr>
          <p:nvPr/>
        </p:nvSpPr>
        <p:spPr bwMode="auto">
          <a:xfrm>
            <a:off x="4724400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83" name="AutoShape 80"/>
          <p:cNvSpPr>
            <a:spLocks noChangeArrowheads="1"/>
          </p:cNvSpPr>
          <p:nvPr/>
        </p:nvSpPr>
        <p:spPr bwMode="auto">
          <a:xfrm>
            <a:off x="4888957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84" name="AutoShape 81"/>
          <p:cNvSpPr>
            <a:spLocks noChangeArrowheads="1"/>
          </p:cNvSpPr>
          <p:nvPr/>
        </p:nvSpPr>
        <p:spPr bwMode="auto">
          <a:xfrm>
            <a:off x="5053514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685" name="AutoShape 142"/>
          <p:cNvCxnSpPr>
            <a:cxnSpLocks noChangeShapeType="1"/>
            <a:stCxn id="439" idx="0"/>
            <a:endCxn id="682" idx="3"/>
          </p:cNvCxnSpPr>
          <p:nvPr/>
        </p:nvCxnSpPr>
        <p:spPr bwMode="auto">
          <a:xfrm flipH="1" flipV="1">
            <a:off x="4805485" y="4513936"/>
            <a:ext cx="62624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6" name="AutoShape 143"/>
          <p:cNvCxnSpPr>
            <a:cxnSpLocks noChangeShapeType="1"/>
            <a:stCxn id="439" idx="0"/>
            <a:endCxn id="684" idx="3"/>
          </p:cNvCxnSpPr>
          <p:nvPr/>
        </p:nvCxnSpPr>
        <p:spPr bwMode="auto">
          <a:xfrm flipH="1" flipV="1">
            <a:off x="5134599" y="4513936"/>
            <a:ext cx="29712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7" name="AutoShape 144"/>
          <p:cNvCxnSpPr>
            <a:cxnSpLocks noChangeShapeType="1"/>
            <a:stCxn id="439" idx="0"/>
            <a:endCxn id="683" idx="3"/>
          </p:cNvCxnSpPr>
          <p:nvPr/>
        </p:nvCxnSpPr>
        <p:spPr bwMode="auto">
          <a:xfrm flipH="1" flipV="1">
            <a:off x="4970042" y="4513936"/>
            <a:ext cx="46168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8" name="AutoShape 163"/>
          <p:cNvCxnSpPr>
            <a:cxnSpLocks noChangeShapeType="1"/>
            <a:stCxn id="440" idx="0"/>
            <a:endCxn id="684" idx="3"/>
          </p:cNvCxnSpPr>
          <p:nvPr/>
        </p:nvCxnSpPr>
        <p:spPr bwMode="auto">
          <a:xfrm flipH="1" flipV="1">
            <a:off x="5134599" y="4513936"/>
            <a:ext cx="49401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9" name="AutoShape 164"/>
          <p:cNvCxnSpPr>
            <a:cxnSpLocks noChangeShapeType="1"/>
            <a:stCxn id="440" idx="0"/>
            <a:endCxn id="683" idx="3"/>
          </p:cNvCxnSpPr>
          <p:nvPr/>
        </p:nvCxnSpPr>
        <p:spPr bwMode="auto">
          <a:xfrm flipH="1" flipV="1">
            <a:off x="4970042" y="4513936"/>
            <a:ext cx="65857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0" name="AutoShape 165"/>
          <p:cNvCxnSpPr>
            <a:cxnSpLocks noChangeShapeType="1"/>
            <a:stCxn id="440" idx="0"/>
            <a:endCxn id="682" idx="3"/>
          </p:cNvCxnSpPr>
          <p:nvPr/>
        </p:nvCxnSpPr>
        <p:spPr bwMode="auto">
          <a:xfrm flipH="1" flipV="1">
            <a:off x="4805485" y="4513936"/>
            <a:ext cx="82312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1" name="AutoShape 166"/>
          <p:cNvCxnSpPr>
            <a:cxnSpLocks noChangeShapeType="1"/>
            <a:stCxn id="441" idx="0"/>
            <a:endCxn id="682" idx="3"/>
          </p:cNvCxnSpPr>
          <p:nvPr/>
        </p:nvCxnSpPr>
        <p:spPr bwMode="auto">
          <a:xfrm flipH="1" flipV="1">
            <a:off x="4805485" y="4513936"/>
            <a:ext cx="1018836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2" name="AutoShape 167"/>
          <p:cNvCxnSpPr>
            <a:cxnSpLocks noChangeShapeType="1"/>
            <a:stCxn id="441" idx="0"/>
            <a:endCxn id="683" idx="3"/>
          </p:cNvCxnSpPr>
          <p:nvPr/>
        </p:nvCxnSpPr>
        <p:spPr bwMode="auto">
          <a:xfrm flipH="1" flipV="1">
            <a:off x="4970042" y="4513936"/>
            <a:ext cx="854279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3" name="AutoShape 168"/>
          <p:cNvCxnSpPr>
            <a:cxnSpLocks noChangeShapeType="1"/>
            <a:stCxn id="441" idx="0"/>
            <a:endCxn id="684" idx="3"/>
          </p:cNvCxnSpPr>
          <p:nvPr/>
        </p:nvCxnSpPr>
        <p:spPr bwMode="auto">
          <a:xfrm flipH="1" flipV="1">
            <a:off x="5134599" y="4513936"/>
            <a:ext cx="689722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4" name="AutoShape 187"/>
          <p:cNvCxnSpPr>
            <a:cxnSpLocks noChangeShapeType="1"/>
            <a:stCxn id="446" idx="0"/>
            <a:endCxn id="684" idx="3"/>
          </p:cNvCxnSpPr>
          <p:nvPr/>
        </p:nvCxnSpPr>
        <p:spPr bwMode="auto">
          <a:xfrm flipH="1" flipV="1">
            <a:off x="5134599" y="4513936"/>
            <a:ext cx="88660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5" name="AutoShape 188"/>
          <p:cNvCxnSpPr>
            <a:cxnSpLocks noChangeShapeType="1"/>
            <a:stCxn id="446" idx="0"/>
            <a:endCxn id="683" idx="3"/>
          </p:cNvCxnSpPr>
          <p:nvPr/>
        </p:nvCxnSpPr>
        <p:spPr bwMode="auto">
          <a:xfrm flipH="1" flipV="1">
            <a:off x="4970042" y="4513936"/>
            <a:ext cx="105116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6" name="AutoShape 189"/>
          <p:cNvCxnSpPr>
            <a:cxnSpLocks noChangeShapeType="1"/>
            <a:stCxn id="446" idx="0"/>
            <a:endCxn id="682" idx="3"/>
          </p:cNvCxnSpPr>
          <p:nvPr/>
        </p:nvCxnSpPr>
        <p:spPr bwMode="auto">
          <a:xfrm flipH="1" flipV="1">
            <a:off x="4805485" y="4513936"/>
            <a:ext cx="121572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7" name="AutoShape 190"/>
          <p:cNvCxnSpPr>
            <a:cxnSpLocks noChangeShapeType="1"/>
            <a:stCxn id="449" idx="0"/>
            <a:endCxn id="682" idx="3"/>
          </p:cNvCxnSpPr>
          <p:nvPr/>
        </p:nvCxnSpPr>
        <p:spPr bwMode="auto">
          <a:xfrm flipH="1" flipV="1">
            <a:off x="4805485" y="4513936"/>
            <a:ext cx="180402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8" name="AutoShape 191"/>
          <p:cNvCxnSpPr>
            <a:cxnSpLocks noChangeShapeType="1"/>
            <a:stCxn id="449" idx="0"/>
            <a:endCxn id="683" idx="3"/>
          </p:cNvCxnSpPr>
          <p:nvPr/>
        </p:nvCxnSpPr>
        <p:spPr bwMode="auto">
          <a:xfrm flipH="1" flipV="1">
            <a:off x="4970042" y="4513936"/>
            <a:ext cx="163946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9" name="AutoShape 192"/>
          <p:cNvCxnSpPr>
            <a:cxnSpLocks noChangeShapeType="1"/>
            <a:stCxn id="449" idx="0"/>
            <a:endCxn id="684" idx="3"/>
          </p:cNvCxnSpPr>
          <p:nvPr/>
        </p:nvCxnSpPr>
        <p:spPr bwMode="auto">
          <a:xfrm flipH="1" flipV="1">
            <a:off x="5134599" y="4513936"/>
            <a:ext cx="147491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0" name="AutoShape 211"/>
          <p:cNvCxnSpPr>
            <a:cxnSpLocks noChangeShapeType="1"/>
            <a:stCxn id="444" idx="0"/>
            <a:endCxn id="684" idx="3"/>
          </p:cNvCxnSpPr>
          <p:nvPr/>
        </p:nvCxnSpPr>
        <p:spPr bwMode="auto">
          <a:xfrm flipH="1" flipV="1">
            <a:off x="5134599" y="4513936"/>
            <a:ext cx="186750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1" name="AutoShape 212"/>
          <p:cNvCxnSpPr>
            <a:cxnSpLocks noChangeShapeType="1"/>
            <a:stCxn id="444" idx="0"/>
            <a:endCxn id="683" idx="3"/>
          </p:cNvCxnSpPr>
          <p:nvPr/>
        </p:nvCxnSpPr>
        <p:spPr bwMode="auto">
          <a:xfrm flipH="1" flipV="1">
            <a:off x="4970042" y="4513936"/>
            <a:ext cx="203206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2" name="AutoShape 213"/>
          <p:cNvCxnSpPr>
            <a:cxnSpLocks noChangeShapeType="1"/>
            <a:stCxn id="444" idx="0"/>
            <a:endCxn id="682" idx="3"/>
          </p:cNvCxnSpPr>
          <p:nvPr/>
        </p:nvCxnSpPr>
        <p:spPr bwMode="auto">
          <a:xfrm flipH="1" flipV="1">
            <a:off x="4805485" y="4513936"/>
            <a:ext cx="219662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3" name="AutoShape 214"/>
          <p:cNvCxnSpPr>
            <a:cxnSpLocks noChangeShapeType="1"/>
            <a:stCxn id="445" idx="0"/>
            <a:endCxn id="682" idx="3"/>
          </p:cNvCxnSpPr>
          <p:nvPr/>
        </p:nvCxnSpPr>
        <p:spPr bwMode="auto">
          <a:xfrm flipH="1" flipV="1">
            <a:off x="4805485" y="4513936"/>
            <a:ext cx="259039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4" name="AutoShape 215"/>
          <p:cNvCxnSpPr>
            <a:cxnSpLocks noChangeShapeType="1"/>
            <a:stCxn id="445" idx="0"/>
            <a:endCxn id="683" idx="3"/>
          </p:cNvCxnSpPr>
          <p:nvPr/>
        </p:nvCxnSpPr>
        <p:spPr bwMode="auto">
          <a:xfrm flipH="1" flipV="1">
            <a:off x="4970042" y="4513936"/>
            <a:ext cx="242583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5" name="AutoShape 216"/>
          <p:cNvCxnSpPr>
            <a:cxnSpLocks noChangeShapeType="1"/>
            <a:stCxn id="445" idx="0"/>
            <a:endCxn id="684" idx="3"/>
          </p:cNvCxnSpPr>
          <p:nvPr/>
        </p:nvCxnSpPr>
        <p:spPr bwMode="auto">
          <a:xfrm flipH="1" flipV="1">
            <a:off x="5134599" y="4513936"/>
            <a:ext cx="226128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6" name="AutoShape 16"/>
          <p:cNvCxnSpPr>
            <a:cxnSpLocks noChangeShapeType="1"/>
            <a:stCxn id="438" idx="0"/>
            <a:endCxn id="731" idx="3"/>
          </p:cNvCxnSpPr>
          <p:nvPr/>
        </p:nvCxnSpPr>
        <p:spPr bwMode="auto">
          <a:xfrm flipV="1">
            <a:off x="5245450" y="4513936"/>
            <a:ext cx="202839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" name="AutoShape 28"/>
          <p:cNvCxnSpPr>
            <a:cxnSpLocks noChangeShapeType="1"/>
            <a:stCxn id="447" idx="0"/>
            <a:endCxn id="731" idx="3"/>
          </p:cNvCxnSpPr>
          <p:nvPr/>
        </p:nvCxnSpPr>
        <p:spPr bwMode="auto">
          <a:xfrm flipV="1">
            <a:off x="6216916" y="4513936"/>
            <a:ext cx="105692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2" name="AutoShape 38"/>
          <p:cNvCxnSpPr>
            <a:cxnSpLocks noChangeShapeType="1"/>
            <a:stCxn id="448" idx="0"/>
            <a:endCxn id="731" idx="3"/>
          </p:cNvCxnSpPr>
          <p:nvPr/>
        </p:nvCxnSpPr>
        <p:spPr bwMode="auto">
          <a:xfrm flipV="1">
            <a:off x="6413803" y="4513936"/>
            <a:ext cx="86003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5" name="AutoShape 50"/>
          <p:cNvCxnSpPr>
            <a:cxnSpLocks noChangeShapeType="1"/>
            <a:stCxn id="442" idx="0"/>
            <a:endCxn id="731" idx="3"/>
          </p:cNvCxnSpPr>
          <p:nvPr/>
        </p:nvCxnSpPr>
        <p:spPr bwMode="auto">
          <a:xfrm flipV="1">
            <a:off x="6806397" y="4513936"/>
            <a:ext cx="46744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8" name="AutoShape 63"/>
          <p:cNvCxnSpPr>
            <a:cxnSpLocks noChangeShapeType="1"/>
            <a:stCxn id="443" idx="0"/>
            <a:endCxn id="731" idx="3"/>
          </p:cNvCxnSpPr>
          <p:nvPr/>
        </p:nvCxnSpPr>
        <p:spPr bwMode="auto">
          <a:xfrm flipV="1">
            <a:off x="7198992" y="4513936"/>
            <a:ext cx="7484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1" name="AutoShape 79"/>
          <p:cNvSpPr>
            <a:spLocks noChangeArrowheads="1"/>
          </p:cNvSpPr>
          <p:nvPr/>
        </p:nvSpPr>
        <p:spPr bwMode="auto">
          <a:xfrm>
            <a:off x="7192755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15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734" name="AutoShape 142"/>
          <p:cNvCxnSpPr>
            <a:cxnSpLocks noChangeShapeType="1"/>
            <a:stCxn id="439" idx="0"/>
            <a:endCxn id="731" idx="3"/>
          </p:cNvCxnSpPr>
          <p:nvPr/>
        </p:nvCxnSpPr>
        <p:spPr bwMode="auto">
          <a:xfrm flipV="1">
            <a:off x="5431726" y="4513936"/>
            <a:ext cx="184211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9" name="AutoShape 165"/>
          <p:cNvCxnSpPr>
            <a:cxnSpLocks noChangeShapeType="1"/>
            <a:stCxn id="440" idx="0"/>
            <a:endCxn id="731" idx="3"/>
          </p:cNvCxnSpPr>
          <p:nvPr/>
        </p:nvCxnSpPr>
        <p:spPr bwMode="auto">
          <a:xfrm flipV="1">
            <a:off x="5628614" y="4513936"/>
            <a:ext cx="164522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0" name="AutoShape 166"/>
          <p:cNvCxnSpPr>
            <a:cxnSpLocks noChangeShapeType="1"/>
            <a:stCxn id="441" idx="0"/>
            <a:endCxn id="731" idx="3"/>
          </p:cNvCxnSpPr>
          <p:nvPr/>
        </p:nvCxnSpPr>
        <p:spPr bwMode="auto">
          <a:xfrm flipV="1">
            <a:off x="5824321" y="4513936"/>
            <a:ext cx="1449519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5" name="AutoShape 189"/>
          <p:cNvCxnSpPr>
            <a:cxnSpLocks noChangeShapeType="1"/>
            <a:stCxn id="446" idx="0"/>
            <a:endCxn id="731" idx="3"/>
          </p:cNvCxnSpPr>
          <p:nvPr/>
        </p:nvCxnSpPr>
        <p:spPr bwMode="auto">
          <a:xfrm flipV="1">
            <a:off x="6021208" y="4513936"/>
            <a:ext cx="125263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6" name="AutoShape 190"/>
          <p:cNvCxnSpPr>
            <a:cxnSpLocks noChangeShapeType="1"/>
            <a:stCxn id="449" idx="0"/>
            <a:endCxn id="731" idx="3"/>
          </p:cNvCxnSpPr>
          <p:nvPr/>
        </p:nvCxnSpPr>
        <p:spPr bwMode="auto">
          <a:xfrm flipV="1">
            <a:off x="6609511" y="4513936"/>
            <a:ext cx="66432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1" name="AutoShape 213"/>
          <p:cNvCxnSpPr>
            <a:cxnSpLocks noChangeShapeType="1"/>
            <a:stCxn id="444" idx="0"/>
            <a:endCxn id="731" idx="3"/>
          </p:cNvCxnSpPr>
          <p:nvPr/>
        </p:nvCxnSpPr>
        <p:spPr bwMode="auto">
          <a:xfrm flipV="1">
            <a:off x="7002105" y="4513936"/>
            <a:ext cx="27173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2" name="AutoShape 214"/>
          <p:cNvCxnSpPr>
            <a:cxnSpLocks noChangeShapeType="1"/>
            <a:stCxn id="445" idx="0"/>
            <a:endCxn id="731" idx="3"/>
          </p:cNvCxnSpPr>
          <p:nvPr/>
        </p:nvCxnSpPr>
        <p:spPr bwMode="auto">
          <a:xfrm flipH="1" flipV="1">
            <a:off x="7273840" y="4513936"/>
            <a:ext cx="12203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5" name="AutoShape 16"/>
          <p:cNvCxnSpPr>
            <a:cxnSpLocks noChangeShapeType="1"/>
            <a:stCxn id="438" idx="0"/>
            <a:endCxn id="770" idx="3"/>
          </p:cNvCxnSpPr>
          <p:nvPr/>
        </p:nvCxnSpPr>
        <p:spPr bwMode="auto">
          <a:xfrm flipV="1">
            <a:off x="5245450" y="4513936"/>
            <a:ext cx="5370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6" name="AutoShape 17"/>
          <p:cNvCxnSpPr>
            <a:cxnSpLocks noChangeShapeType="1"/>
            <a:stCxn id="438" idx="0"/>
            <a:endCxn id="771" idx="3"/>
          </p:cNvCxnSpPr>
          <p:nvPr/>
        </p:nvCxnSpPr>
        <p:spPr bwMode="auto">
          <a:xfrm flipV="1">
            <a:off x="5245450" y="4513936"/>
            <a:ext cx="71193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7" name="AutoShape 18"/>
          <p:cNvCxnSpPr>
            <a:cxnSpLocks noChangeShapeType="1"/>
            <a:stCxn id="438" idx="0"/>
            <a:endCxn id="772" idx="3"/>
          </p:cNvCxnSpPr>
          <p:nvPr/>
        </p:nvCxnSpPr>
        <p:spPr bwMode="auto">
          <a:xfrm flipV="1">
            <a:off x="5245450" y="4513936"/>
            <a:ext cx="137016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8" name="AutoShape 28"/>
          <p:cNvCxnSpPr>
            <a:cxnSpLocks noChangeShapeType="1"/>
            <a:stCxn id="447" idx="0"/>
            <a:endCxn id="770" idx="3"/>
          </p:cNvCxnSpPr>
          <p:nvPr/>
        </p:nvCxnSpPr>
        <p:spPr bwMode="auto">
          <a:xfrm flipH="1" flipV="1">
            <a:off x="5299156" y="4513936"/>
            <a:ext cx="91776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9" name="AutoShape 29"/>
          <p:cNvCxnSpPr>
            <a:cxnSpLocks noChangeShapeType="1"/>
            <a:stCxn id="447" idx="0"/>
            <a:endCxn id="771" idx="3"/>
          </p:cNvCxnSpPr>
          <p:nvPr/>
        </p:nvCxnSpPr>
        <p:spPr bwMode="auto">
          <a:xfrm flipH="1" flipV="1">
            <a:off x="5957384" y="4513936"/>
            <a:ext cx="25953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0" name="AutoShape 30"/>
          <p:cNvCxnSpPr>
            <a:cxnSpLocks noChangeShapeType="1"/>
            <a:stCxn id="447" idx="0"/>
            <a:endCxn id="772" idx="3"/>
          </p:cNvCxnSpPr>
          <p:nvPr/>
        </p:nvCxnSpPr>
        <p:spPr bwMode="auto">
          <a:xfrm flipV="1">
            <a:off x="6216916" y="4513936"/>
            <a:ext cx="39869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1" name="AutoShape 38"/>
          <p:cNvCxnSpPr>
            <a:cxnSpLocks noChangeShapeType="1"/>
            <a:stCxn id="448" idx="0"/>
            <a:endCxn id="770" idx="3"/>
          </p:cNvCxnSpPr>
          <p:nvPr/>
        </p:nvCxnSpPr>
        <p:spPr bwMode="auto">
          <a:xfrm flipH="1" flipV="1">
            <a:off x="5299156" y="4513936"/>
            <a:ext cx="111464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2" name="AutoShape 39"/>
          <p:cNvCxnSpPr>
            <a:cxnSpLocks noChangeShapeType="1"/>
            <a:stCxn id="448" idx="0"/>
            <a:endCxn id="771" idx="3"/>
          </p:cNvCxnSpPr>
          <p:nvPr/>
        </p:nvCxnSpPr>
        <p:spPr bwMode="auto">
          <a:xfrm flipH="1" flipV="1">
            <a:off x="5957384" y="4513936"/>
            <a:ext cx="45641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3" name="AutoShape 40"/>
          <p:cNvCxnSpPr>
            <a:cxnSpLocks noChangeShapeType="1"/>
            <a:stCxn id="448" idx="0"/>
            <a:endCxn id="772" idx="3"/>
          </p:cNvCxnSpPr>
          <p:nvPr/>
        </p:nvCxnSpPr>
        <p:spPr bwMode="auto">
          <a:xfrm flipV="1">
            <a:off x="6413803" y="4513936"/>
            <a:ext cx="20180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4" name="AutoShape 50"/>
          <p:cNvCxnSpPr>
            <a:cxnSpLocks noChangeShapeType="1"/>
            <a:stCxn id="442" idx="0"/>
            <a:endCxn id="770" idx="3"/>
          </p:cNvCxnSpPr>
          <p:nvPr/>
        </p:nvCxnSpPr>
        <p:spPr bwMode="auto">
          <a:xfrm flipH="1" flipV="1">
            <a:off x="5299156" y="4513936"/>
            <a:ext cx="150724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5" name="AutoShape 51"/>
          <p:cNvCxnSpPr>
            <a:cxnSpLocks noChangeShapeType="1"/>
            <a:stCxn id="442" idx="0"/>
            <a:endCxn id="771" idx="3"/>
          </p:cNvCxnSpPr>
          <p:nvPr/>
        </p:nvCxnSpPr>
        <p:spPr bwMode="auto">
          <a:xfrm flipH="1" flipV="1">
            <a:off x="5957384" y="4513936"/>
            <a:ext cx="84901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6" name="AutoShape 52"/>
          <p:cNvCxnSpPr>
            <a:cxnSpLocks noChangeShapeType="1"/>
            <a:stCxn id="442" idx="0"/>
            <a:endCxn id="772" idx="3"/>
          </p:cNvCxnSpPr>
          <p:nvPr/>
        </p:nvCxnSpPr>
        <p:spPr bwMode="auto">
          <a:xfrm flipH="1" flipV="1">
            <a:off x="6615612" y="4513936"/>
            <a:ext cx="19078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" name="AutoShape 63"/>
          <p:cNvCxnSpPr>
            <a:cxnSpLocks noChangeShapeType="1"/>
            <a:stCxn id="443" idx="0"/>
            <a:endCxn id="770" idx="3"/>
          </p:cNvCxnSpPr>
          <p:nvPr/>
        </p:nvCxnSpPr>
        <p:spPr bwMode="auto">
          <a:xfrm flipH="1" flipV="1">
            <a:off x="5299156" y="4513936"/>
            <a:ext cx="189983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" name="AutoShape 64"/>
          <p:cNvCxnSpPr>
            <a:cxnSpLocks noChangeShapeType="1"/>
            <a:stCxn id="443" idx="0"/>
            <a:endCxn id="771" idx="3"/>
          </p:cNvCxnSpPr>
          <p:nvPr/>
        </p:nvCxnSpPr>
        <p:spPr bwMode="auto">
          <a:xfrm flipH="1" flipV="1">
            <a:off x="5957384" y="4513936"/>
            <a:ext cx="124160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9" name="AutoShape 66"/>
          <p:cNvCxnSpPr>
            <a:cxnSpLocks noChangeShapeType="1"/>
            <a:stCxn id="443" idx="0"/>
            <a:endCxn id="772" idx="3"/>
          </p:cNvCxnSpPr>
          <p:nvPr/>
        </p:nvCxnSpPr>
        <p:spPr bwMode="auto">
          <a:xfrm flipH="1" flipV="1">
            <a:off x="6615612" y="4513936"/>
            <a:ext cx="58338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0" name="AutoShape 79"/>
          <p:cNvSpPr>
            <a:spLocks noChangeArrowheads="1"/>
          </p:cNvSpPr>
          <p:nvPr/>
        </p:nvSpPr>
        <p:spPr bwMode="auto">
          <a:xfrm>
            <a:off x="5218071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3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71" name="AutoShape 80"/>
          <p:cNvSpPr>
            <a:spLocks noChangeArrowheads="1"/>
          </p:cNvSpPr>
          <p:nvPr/>
        </p:nvSpPr>
        <p:spPr bwMode="auto">
          <a:xfrm>
            <a:off x="5876299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bg1"/>
                </a:solidFill>
              </a:rPr>
              <a:t>7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72" name="AutoShape 81"/>
          <p:cNvSpPr>
            <a:spLocks noChangeArrowheads="1"/>
          </p:cNvSpPr>
          <p:nvPr/>
        </p:nvSpPr>
        <p:spPr bwMode="auto">
          <a:xfrm>
            <a:off x="6534527" y="4292136"/>
            <a:ext cx="162169" cy="2218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/>
              <a:t>11</a:t>
            </a:r>
            <a:endParaRPr lang="en-US" sz="800" dirty="0"/>
          </a:p>
        </p:txBody>
      </p:sp>
      <p:cxnSp>
        <p:nvCxnSpPr>
          <p:cNvPr id="773" name="AutoShape 142"/>
          <p:cNvCxnSpPr>
            <a:cxnSpLocks noChangeShapeType="1"/>
            <a:stCxn id="439" idx="0"/>
            <a:endCxn id="770" idx="3"/>
          </p:cNvCxnSpPr>
          <p:nvPr/>
        </p:nvCxnSpPr>
        <p:spPr bwMode="auto">
          <a:xfrm flipH="1" flipV="1">
            <a:off x="5299156" y="4513936"/>
            <a:ext cx="13257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4" name="AutoShape 143"/>
          <p:cNvCxnSpPr>
            <a:cxnSpLocks noChangeShapeType="1"/>
            <a:stCxn id="439" idx="0"/>
            <a:endCxn id="772" idx="3"/>
          </p:cNvCxnSpPr>
          <p:nvPr/>
        </p:nvCxnSpPr>
        <p:spPr bwMode="auto">
          <a:xfrm flipV="1">
            <a:off x="5431726" y="4513936"/>
            <a:ext cx="1183886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5" name="AutoShape 144"/>
          <p:cNvCxnSpPr>
            <a:cxnSpLocks noChangeShapeType="1"/>
            <a:stCxn id="439" idx="0"/>
            <a:endCxn id="771" idx="3"/>
          </p:cNvCxnSpPr>
          <p:nvPr/>
        </p:nvCxnSpPr>
        <p:spPr bwMode="auto">
          <a:xfrm flipV="1">
            <a:off x="5431726" y="4513936"/>
            <a:ext cx="52565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6" name="AutoShape 163"/>
          <p:cNvCxnSpPr>
            <a:cxnSpLocks noChangeShapeType="1"/>
            <a:stCxn id="440" idx="0"/>
            <a:endCxn id="772" idx="3"/>
          </p:cNvCxnSpPr>
          <p:nvPr/>
        </p:nvCxnSpPr>
        <p:spPr bwMode="auto">
          <a:xfrm flipV="1">
            <a:off x="5628614" y="4513936"/>
            <a:ext cx="98699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7" name="AutoShape 164"/>
          <p:cNvCxnSpPr>
            <a:cxnSpLocks noChangeShapeType="1"/>
            <a:stCxn id="440" idx="0"/>
            <a:endCxn id="771" idx="3"/>
          </p:cNvCxnSpPr>
          <p:nvPr/>
        </p:nvCxnSpPr>
        <p:spPr bwMode="auto">
          <a:xfrm flipV="1">
            <a:off x="5628614" y="4513936"/>
            <a:ext cx="328770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8" name="AutoShape 165"/>
          <p:cNvCxnSpPr>
            <a:cxnSpLocks noChangeShapeType="1"/>
            <a:stCxn id="440" idx="0"/>
            <a:endCxn id="770" idx="3"/>
          </p:cNvCxnSpPr>
          <p:nvPr/>
        </p:nvCxnSpPr>
        <p:spPr bwMode="auto">
          <a:xfrm flipH="1" flipV="1">
            <a:off x="5299156" y="4513936"/>
            <a:ext cx="329458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9" name="AutoShape 166"/>
          <p:cNvCxnSpPr>
            <a:cxnSpLocks noChangeShapeType="1"/>
            <a:stCxn id="441" idx="0"/>
            <a:endCxn id="770" idx="3"/>
          </p:cNvCxnSpPr>
          <p:nvPr/>
        </p:nvCxnSpPr>
        <p:spPr bwMode="auto">
          <a:xfrm flipH="1" flipV="1">
            <a:off x="5299156" y="4513936"/>
            <a:ext cx="525165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0" name="AutoShape 167"/>
          <p:cNvCxnSpPr>
            <a:cxnSpLocks noChangeShapeType="1"/>
            <a:stCxn id="441" idx="0"/>
            <a:endCxn id="771" idx="3"/>
          </p:cNvCxnSpPr>
          <p:nvPr/>
        </p:nvCxnSpPr>
        <p:spPr bwMode="auto">
          <a:xfrm flipV="1">
            <a:off x="5824321" y="4513936"/>
            <a:ext cx="133063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1" name="AutoShape 168"/>
          <p:cNvCxnSpPr>
            <a:cxnSpLocks noChangeShapeType="1"/>
            <a:stCxn id="441" idx="0"/>
            <a:endCxn id="772" idx="3"/>
          </p:cNvCxnSpPr>
          <p:nvPr/>
        </p:nvCxnSpPr>
        <p:spPr bwMode="auto">
          <a:xfrm flipV="1">
            <a:off x="5824321" y="4513936"/>
            <a:ext cx="791291" cy="980926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2" name="AutoShape 187"/>
          <p:cNvCxnSpPr>
            <a:cxnSpLocks noChangeShapeType="1"/>
            <a:stCxn id="446" idx="0"/>
            <a:endCxn id="772" idx="3"/>
          </p:cNvCxnSpPr>
          <p:nvPr/>
        </p:nvCxnSpPr>
        <p:spPr bwMode="auto">
          <a:xfrm flipV="1">
            <a:off x="6021208" y="4513936"/>
            <a:ext cx="59440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3" name="AutoShape 188"/>
          <p:cNvCxnSpPr>
            <a:cxnSpLocks noChangeShapeType="1"/>
            <a:stCxn id="446" idx="0"/>
            <a:endCxn id="771" idx="3"/>
          </p:cNvCxnSpPr>
          <p:nvPr/>
        </p:nvCxnSpPr>
        <p:spPr bwMode="auto">
          <a:xfrm flipH="1" flipV="1">
            <a:off x="5957384" y="4513936"/>
            <a:ext cx="63824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4" name="AutoShape 189"/>
          <p:cNvCxnSpPr>
            <a:cxnSpLocks noChangeShapeType="1"/>
            <a:stCxn id="446" idx="0"/>
            <a:endCxn id="770" idx="3"/>
          </p:cNvCxnSpPr>
          <p:nvPr/>
        </p:nvCxnSpPr>
        <p:spPr bwMode="auto">
          <a:xfrm flipH="1" flipV="1">
            <a:off x="5299156" y="4513936"/>
            <a:ext cx="722052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5" name="AutoShape 190"/>
          <p:cNvCxnSpPr>
            <a:cxnSpLocks noChangeShapeType="1"/>
            <a:stCxn id="449" idx="0"/>
            <a:endCxn id="770" idx="3"/>
          </p:cNvCxnSpPr>
          <p:nvPr/>
        </p:nvCxnSpPr>
        <p:spPr bwMode="auto">
          <a:xfrm flipH="1" flipV="1">
            <a:off x="5299156" y="4513936"/>
            <a:ext cx="131035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6" name="AutoShape 191"/>
          <p:cNvCxnSpPr>
            <a:cxnSpLocks noChangeShapeType="1"/>
            <a:stCxn id="449" idx="0"/>
            <a:endCxn id="771" idx="3"/>
          </p:cNvCxnSpPr>
          <p:nvPr/>
        </p:nvCxnSpPr>
        <p:spPr bwMode="auto">
          <a:xfrm flipH="1" flipV="1">
            <a:off x="5957384" y="4513936"/>
            <a:ext cx="65212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7" name="AutoShape 192"/>
          <p:cNvCxnSpPr>
            <a:cxnSpLocks noChangeShapeType="1"/>
            <a:stCxn id="449" idx="0"/>
            <a:endCxn id="772" idx="3"/>
          </p:cNvCxnSpPr>
          <p:nvPr/>
        </p:nvCxnSpPr>
        <p:spPr bwMode="auto">
          <a:xfrm flipV="1">
            <a:off x="6609511" y="4513936"/>
            <a:ext cx="610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8" name="AutoShape 211"/>
          <p:cNvCxnSpPr>
            <a:cxnSpLocks noChangeShapeType="1"/>
            <a:stCxn id="444" idx="0"/>
            <a:endCxn id="772" idx="3"/>
          </p:cNvCxnSpPr>
          <p:nvPr/>
        </p:nvCxnSpPr>
        <p:spPr bwMode="auto">
          <a:xfrm flipH="1" flipV="1">
            <a:off x="6615612" y="4513936"/>
            <a:ext cx="38649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9" name="AutoShape 212"/>
          <p:cNvCxnSpPr>
            <a:cxnSpLocks noChangeShapeType="1"/>
            <a:stCxn id="444" idx="0"/>
            <a:endCxn id="771" idx="3"/>
          </p:cNvCxnSpPr>
          <p:nvPr/>
        </p:nvCxnSpPr>
        <p:spPr bwMode="auto">
          <a:xfrm flipH="1" flipV="1">
            <a:off x="5957384" y="4513936"/>
            <a:ext cx="1044721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0" name="AutoShape 213"/>
          <p:cNvCxnSpPr>
            <a:cxnSpLocks noChangeShapeType="1"/>
            <a:stCxn id="444" idx="0"/>
            <a:endCxn id="770" idx="3"/>
          </p:cNvCxnSpPr>
          <p:nvPr/>
        </p:nvCxnSpPr>
        <p:spPr bwMode="auto">
          <a:xfrm flipH="1" flipV="1">
            <a:off x="5299156" y="4513936"/>
            <a:ext cx="1702949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1" name="AutoShape 214"/>
          <p:cNvCxnSpPr>
            <a:cxnSpLocks noChangeShapeType="1"/>
            <a:stCxn id="445" idx="0"/>
            <a:endCxn id="770" idx="3"/>
          </p:cNvCxnSpPr>
          <p:nvPr/>
        </p:nvCxnSpPr>
        <p:spPr bwMode="auto">
          <a:xfrm flipH="1" flipV="1">
            <a:off x="5299156" y="4513936"/>
            <a:ext cx="2096723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2" name="AutoShape 215"/>
          <p:cNvCxnSpPr>
            <a:cxnSpLocks noChangeShapeType="1"/>
            <a:stCxn id="445" idx="0"/>
            <a:endCxn id="771" idx="3"/>
          </p:cNvCxnSpPr>
          <p:nvPr/>
        </p:nvCxnSpPr>
        <p:spPr bwMode="auto">
          <a:xfrm flipH="1" flipV="1">
            <a:off x="5957384" y="4513936"/>
            <a:ext cx="1438495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3" name="AutoShape 216"/>
          <p:cNvCxnSpPr>
            <a:cxnSpLocks noChangeShapeType="1"/>
            <a:stCxn id="445" idx="0"/>
            <a:endCxn id="772" idx="3"/>
          </p:cNvCxnSpPr>
          <p:nvPr/>
        </p:nvCxnSpPr>
        <p:spPr bwMode="auto">
          <a:xfrm flipH="1" flipV="1">
            <a:off x="6615612" y="4513936"/>
            <a:ext cx="780267" cy="978017"/>
          </a:xfrm>
          <a:prstGeom prst="straightConnector1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743" name="Group 1742"/>
          <p:cNvGrpSpPr/>
          <p:nvPr/>
        </p:nvGrpSpPr>
        <p:grpSpPr>
          <a:xfrm>
            <a:off x="5245450" y="4290648"/>
            <a:ext cx="2679350" cy="1204214"/>
            <a:chOff x="5245450" y="3757248"/>
            <a:chExt cx="2679350" cy="1204214"/>
          </a:xfrm>
        </p:grpSpPr>
        <p:cxnSp>
          <p:nvCxnSpPr>
            <p:cNvPr id="458" name="AutoShape 24"/>
            <p:cNvCxnSpPr>
              <a:cxnSpLocks noChangeShapeType="1"/>
              <a:stCxn id="438" idx="0"/>
              <a:endCxn id="518" idx="3"/>
            </p:cNvCxnSpPr>
            <p:nvPr/>
          </p:nvCxnSpPr>
          <p:spPr bwMode="auto">
            <a:xfrm flipV="1">
              <a:off x="5245450" y="3979048"/>
              <a:ext cx="2598266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8" name="AutoShape 34"/>
            <p:cNvCxnSpPr>
              <a:cxnSpLocks noChangeShapeType="1"/>
              <a:stCxn id="447" idx="0"/>
              <a:endCxn id="518" idx="3"/>
            </p:cNvCxnSpPr>
            <p:nvPr/>
          </p:nvCxnSpPr>
          <p:spPr bwMode="auto">
            <a:xfrm flipV="1">
              <a:off x="6216916" y="3979048"/>
              <a:ext cx="1626800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0" name="AutoShape 46"/>
            <p:cNvCxnSpPr>
              <a:cxnSpLocks noChangeShapeType="1"/>
              <a:stCxn id="448" idx="0"/>
              <a:endCxn id="518" idx="3"/>
            </p:cNvCxnSpPr>
            <p:nvPr/>
          </p:nvCxnSpPr>
          <p:spPr bwMode="auto">
            <a:xfrm flipV="1">
              <a:off x="6413803" y="3979048"/>
              <a:ext cx="1429913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3" name="AutoShape 59"/>
            <p:cNvCxnSpPr>
              <a:cxnSpLocks noChangeShapeType="1"/>
              <a:stCxn id="442" idx="0"/>
              <a:endCxn id="518" idx="3"/>
            </p:cNvCxnSpPr>
            <p:nvPr/>
          </p:nvCxnSpPr>
          <p:spPr bwMode="auto">
            <a:xfrm flipV="1">
              <a:off x="6806397" y="3979048"/>
              <a:ext cx="1037319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6" name="AutoShape 72"/>
            <p:cNvCxnSpPr>
              <a:cxnSpLocks noChangeShapeType="1"/>
              <a:stCxn id="443" idx="0"/>
              <a:endCxn id="518" idx="3"/>
            </p:cNvCxnSpPr>
            <p:nvPr/>
          </p:nvCxnSpPr>
          <p:spPr bwMode="auto">
            <a:xfrm flipV="1">
              <a:off x="7198992" y="3979048"/>
              <a:ext cx="644724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8" name="AutoShape 93"/>
            <p:cNvSpPr>
              <a:spLocks noChangeArrowheads="1"/>
            </p:cNvSpPr>
            <p:nvPr/>
          </p:nvSpPr>
          <p:spPr bwMode="auto">
            <a:xfrm>
              <a:off x="7762631" y="3757248"/>
              <a:ext cx="162169" cy="221800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chemeClr val="bg1"/>
                  </a:solidFill>
                </a:rPr>
                <a:t>18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532" name="AutoShape 150"/>
            <p:cNvCxnSpPr>
              <a:cxnSpLocks noChangeShapeType="1"/>
              <a:stCxn id="439" idx="0"/>
              <a:endCxn id="518" idx="3"/>
            </p:cNvCxnSpPr>
            <p:nvPr/>
          </p:nvCxnSpPr>
          <p:spPr bwMode="auto">
            <a:xfrm flipV="1">
              <a:off x="5431726" y="3979048"/>
              <a:ext cx="2411990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9" name="AutoShape 157"/>
            <p:cNvCxnSpPr>
              <a:cxnSpLocks noChangeShapeType="1"/>
              <a:stCxn id="440" idx="0"/>
              <a:endCxn id="518" idx="3"/>
            </p:cNvCxnSpPr>
            <p:nvPr/>
          </p:nvCxnSpPr>
          <p:spPr bwMode="auto">
            <a:xfrm flipV="1">
              <a:off x="5628614" y="3979048"/>
              <a:ext cx="2215102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6" name="AutoShape 174"/>
            <p:cNvCxnSpPr>
              <a:cxnSpLocks noChangeShapeType="1"/>
              <a:stCxn id="441" idx="0"/>
              <a:endCxn id="518" idx="3"/>
            </p:cNvCxnSpPr>
            <p:nvPr/>
          </p:nvCxnSpPr>
          <p:spPr bwMode="auto">
            <a:xfrm flipV="1">
              <a:off x="5824321" y="3979048"/>
              <a:ext cx="2019395" cy="982414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3" name="AutoShape 181"/>
            <p:cNvCxnSpPr>
              <a:cxnSpLocks noChangeShapeType="1"/>
              <a:stCxn id="446" idx="0"/>
              <a:endCxn id="518" idx="3"/>
            </p:cNvCxnSpPr>
            <p:nvPr/>
          </p:nvCxnSpPr>
          <p:spPr bwMode="auto">
            <a:xfrm flipV="1">
              <a:off x="6021208" y="3979048"/>
              <a:ext cx="1822508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0" name="AutoShape 198"/>
            <p:cNvCxnSpPr>
              <a:cxnSpLocks noChangeShapeType="1"/>
              <a:stCxn id="449" idx="0"/>
              <a:endCxn id="518" idx="3"/>
            </p:cNvCxnSpPr>
            <p:nvPr/>
          </p:nvCxnSpPr>
          <p:spPr bwMode="auto">
            <a:xfrm flipV="1">
              <a:off x="6609511" y="3979048"/>
              <a:ext cx="1234205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7" name="AutoShape 205"/>
            <p:cNvCxnSpPr>
              <a:cxnSpLocks noChangeShapeType="1"/>
              <a:stCxn id="444" idx="0"/>
              <a:endCxn id="518" idx="3"/>
            </p:cNvCxnSpPr>
            <p:nvPr/>
          </p:nvCxnSpPr>
          <p:spPr bwMode="auto">
            <a:xfrm flipV="1">
              <a:off x="7002105" y="3979048"/>
              <a:ext cx="841611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4" name="AutoShape 222"/>
            <p:cNvCxnSpPr>
              <a:cxnSpLocks noChangeShapeType="1"/>
              <a:stCxn id="445" idx="0"/>
              <a:endCxn id="518" idx="3"/>
            </p:cNvCxnSpPr>
            <p:nvPr/>
          </p:nvCxnSpPr>
          <p:spPr bwMode="auto">
            <a:xfrm flipV="1">
              <a:off x="7395879" y="3979048"/>
              <a:ext cx="447837" cy="979505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44" name="AutoShape 79"/>
          <p:cNvSpPr>
            <a:spLocks noChangeArrowheads="1"/>
          </p:cNvSpPr>
          <p:nvPr/>
        </p:nvSpPr>
        <p:spPr bwMode="auto">
          <a:xfrm>
            <a:off x="1995960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0</a:t>
            </a:r>
          </a:p>
        </p:txBody>
      </p:sp>
      <p:sp>
        <p:nvSpPr>
          <p:cNvPr id="1745" name="AutoShape 80"/>
          <p:cNvSpPr>
            <a:spLocks noChangeArrowheads="1"/>
          </p:cNvSpPr>
          <p:nvPr/>
        </p:nvSpPr>
        <p:spPr bwMode="auto">
          <a:xfrm>
            <a:off x="2137488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1</a:t>
            </a:r>
          </a:p>
        </p:txBody>
      </p:sp>
      <p:sp>
        <p:nvSpPr>
          <p:cNvPr id="1746" name="AutoShape 81"/>
          <p:cNvSpPr>
            <a:spLocks noChangeArrowheads="1"/>
          </p:cNvSpPr>
          <p:nvPr/>
        </p:nvSpPr>
        <p:spPr bwMode="auto">
          <a:xfrm>
            <a:off x="2279015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2</a:t>
            </a:r>
          </a:p>
        </p:txBody>
      </p:sp>
      <p:sp>
        <p:nvSpPr>
          <p:cNvPr id="1747" name="AutoShape 85"/>
          <p:cNvSpPr>
            <a:spLocks noChangeArrowheads="1"/>
          </p:cNvSpPr>
          <p:nvPr/>
        </p:nvSpPr>
        <p:spPr bwMode="auto">
          <a:xfrm>
            <a:off x="2488177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0</a:t>
            </a:r>
          </a:p>
        </p:txBody>
      </p:sp>
      <p:sp>
        <p:nvSpPr>
          <p:cNvPr id="1748" name="AutoShape 86"/>
          <p:cNvSpPr>
            <a:spLocks noChangeArrowheads="1"/>
          </p:cNvSpPr>
          <p:nvPr/>
        </p:nvSpPr>
        <p:spPr bwMode="auto">
          <a:xfrm>
            <a:off x="2628741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</a:t>
            </a:r>
          </a:p>
        </p:txBody>
      </p:sp>
      <p:sp>
        <p:nvSpPr>
          <p:cNvPr id="1749" name="AutoShape 87"/>
          <p:cNvSpPr>
            <a:spLocks noChangeArrowheads="1"/>
          </p:cNvSpPr>
          <p:nvPr/>
        </p:nvSpPr>
        <p:spPr bwMode="auto">
          <a:xfrm>
            <a:off x="2769305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2</a:t>
            </a:r>
          </a:p>
        </p:txBody>
      </p:sp>
      <p:sp>
        <p:nvSpPr>
          <p:cNvPr id="1750" name="AutoShape 91"/>
          <p:cNvSpPr>
            <a:spLocks noChangeArrowheads="1"/>
          </p:cNvSpPr>
          <p:nvPr/>
        </p:nvSpPr>
        <p:spPr bwMode="auto">
          <a:xfrm>
            <a:off x="2984966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0</a:t>
            </a:r>
          </a:p>
        </p:txBody>
      </p:sp>
      <p:sp>
        <p:nvSpPr>
          <p:cNvPr id="1751" name="AutoShape 92"/>
          <p:cNvSpPr>
            <a:spLocks noChangeArrowheads="1"/>
          </p:cNvSpPr>
          <p:nvPr/>
        </p:nvSpPr>
        <p:spPr bwMode="auto">
          <a:xfrm>
            <a:off x="3119871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</a:t>
            </a:r>
          </a:p>
        </p:txBody>
      </p:sp>
      <p:sp>
        <p:nvSpPr>
          <p:cNvPr id="1752" name="AutoShape 93"/>
          <p:cNvSpPr>
            <a:spLocks noChangeArrowheads="1"/>
          </p:cNvSpPr>
          <p:nvPr/>
        </p:nvSpPr>
        <p:spPr bwMode="auto">
          <a:xfrm>
            <a:off x="3254775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2</a:t>
            </a:r>
          </a:p>
        </p:txBody>
      </p:sp>
      <p:sp>
        <p:nvSpPr>
          <p:cNvPr id="1753" name="AutoShape 97"/>
          <p:cNvSpPr>
            <a:spLocks noChangeArrowheads="1"/>
          </p:cNvSpPr>
          <p:nvPr/>
        </p:nvSpPr>
        <p:spPr bwMode="auto">
          <a:xfrm>
            <a:off x="3476330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0</a:t>
            </a:r>
          </a:p>
        </p:txBody>
      </p:sp>
      <p:sp>
        <p:nvSpPr>
          <p:cNvPr id="1754" name="AutoShape 98"/>
          <p:cNvSpPr>
            <a:spLocks noChangeArrowheads="1"/>
          </p:cNvSpPr>
          <p:nvPr/>
        </p:nvSpPr>
        <p:spPr bwMode="auto">
          <a:xfrm>
            <a:off x="3614064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</a:t>
            </a:r>
          </a:p>
        </p:txBody>
      </p:sp>
      <p:sp>
        <p:nvSpPr>
          <p:cNvPr id="1755" name="AutoShape 99"/>
          <p:cNvSpPr>
            <a:spLocks noChangeArrowheads="1"/>
          </p:cNvSpPr>
          <p:nvPr/>
        </p:nvSpPr>
        <p:spPr bwMode="auto">
          <a:xfrm>
            <a:off x="3751798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2</a:t>
            </a:r>
          </a:p>
        </p:txBody>
      </p:sp>
      <p:sp>
        <p:nvSpPr>
          <p:cNvPr id="1756" name="AutoShape 79"/>
          <p:cNvSpPr>
            <a:spLocks noChangeArrowheads="1"/>
          </p:cNvSpPr>
          <p:nvPr/>
        </p:nvSpPr>
        <p:spPr bwMode="auto">
          <a:xfrm>
            <a:off x="1494985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0</a:t>
            </a:r>
          </a:p>
        </p:txBody>
      </p:sp>
      <p:sp>
        <p:nvSpPr>
          <p:cNvPr id="1757" name="AutoShape 80"/>
          <p:cNvSpPr>
            <a:spLocks noChangeArrowheads="1"/>
          </p:cNvSpPr>
          <p:nvPr/>
        </p:nvSpPr>
        <p:spPr bwMode="auto">
          <a:xfrm>
            <a:off x="1636513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1</a:t>
            </a:r>
          </a:p>
        </p:txBody>
      </p:sp>
      <p:sp>
        <p:nvSpPr>
          <p:cNvPr id="1758" name="AutoShape 81"/>
          <p:cNvSpPr>
            <a:spLocks noChangeArrowheads="1"/>
          </p:cNvSpPr>
          <p:nvPr/>
        </p:nvSpPr>
        <p:spPr bwMode="auto">
          <a:xfrm>
            <a:off x="1778040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/>
              <a:t>2</a:t>
            </a:r>
          </a:p>
        </p:txBody>
      </p:sp>
      <p:sp>
        <p:nvSpPr>
          <p:cNvPr id="1759" name="AutoShape 79"/>
          <p:cNvSpPr>
            <a:spLocks noChangeArrowheads="1"/>
          </p:cNvSpPr>
          <p:nvPr/>
        </p:nvSpPr>
        <p:spPr bwMode="auto">
          <a:xfrm>
            <a:off x="1000727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0</a:t>
            </a:r>
          </a:p>
        </p:txBody>
      </p:sp>
      <p:sp>
        <p:nvSpPr>
          <p:cNvPr id="1760" name="AutoShape 80"/>
          <p:cNvSpPr>
            <a:spLocks noChangeArrowheads="1"/>
          </p:cNvSpPr>
          <p:nvPr/>
        </p:nvSpPr>
        <p:spPr bwMode="auto">
          <a:xfrm>
            <a:off x="1144121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1</a:t>
            </a:r>
          </a:p>
        </p:txBody>
      </p:sp>
      <p:sp>
        <p:nvSpPr>
          <p:cNvPr id="1761" name="AutoShape 81"/>
          <p:cNvSpPr>
            <a:spLocks noChangeArrowheads="1"/>
          </p:cNvSpPr>
          <p:nvPr/>
        </p:nvSpPr>
        <p:spPr bwMode="auto">
          <a:xfrm>
            <a:off x="1287514" y="3352800"/>
            <a:ext cx="134402" cy="1837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0" bIns="18288" anchor="b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2</a:t>
            </a:r>
          </a:p>
        </p:txBody>
      </p:sp>
      <p:grpSp>
        <p:nvGrpSpPr>
          <p:cNvPr id="1798" name="Group 1797"/>
          <p:cNvGrpSpPr/>
          <p:nvPr/>
        </p:nvGrpSpPr>
        <p:grpSpPr>
          <a:xfrm>
            <a:off x="1000727" y="3048000"/>
            <a:ext cx="2885473" cy="183745"/>
            <a:chOff x="1000727" y="2514600"/>
            <a:chExt cx="2885473" cy="183745"/>
          </a:xfrm>
        </p:grpSpPr>
        <p:sp>
          <p:nvSpPr>
            <p:cNvPr id="1762" name="AutoShape 79"/>
            <p:cNvSpPr>
              <a:spLocks noChangeArrowheads="1"/>
            </p:cNvSpPr>
            <p:nvPr/>
          </p:nvSpPr>
          <p:spPr bwMode="auto">
            <a:xfrm>
              <a:off x="1995960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0</a:t>
              </a:r>
            </a:p>
          </p:txBody>
        </p:sp>
        <p:sp>
          <p:nvSpPr>
            <p:cNvPr id="1763" name="AutoShape 80"/>
            <p:cNvSpPr>
              <a:spLocks noChangeArrowheads="1"/>
            </p:cNvSpPr>
            <p:nvPr/>
          </p:nvSpPr>
          <p:spPr bwMode="auto">
            <a:xfrm>
              <a:off x="2137488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1</a:t>
              </a:r>
            </a:p>
          </p:txBody>
        </p:sp>
        <p:sp>
          <p:nvSpPr>
            <p:cNvPr id="1764" name="AutoShape 81"/>
            <p:cNvSpPr>
              <a:spLocks noChangeArrowheads="1"/>
            </p:cNvSpPr>
            <p:nvPr/>
          </p:nvSpPr>
          <p:spPr bwMode="auto">
            <a:xfrm>
              <a:off x="2279015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2</a:t>
              </a:r>
            </a:p>
          </p:txBody>
        </p:sp>
        <p:sp>
          <p:nvSpPr>
            <p:cNvPr id="1765" name="AutoShape 85"/>
            <p:cNvSpPr>
              <a:spLocks noChangeArrowheads="1"/>
            </p:cNvSpPr>
            <p:nvPr/>
          </p:nvSpPr>
          <p:spPr bwMode="auto">
            <a:xfrm>
              <a:off x="2488177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0</a:t>
              </a:r>
            </a:p>
          </p:txBody>
        </p:sp>
        <p:sp>
          <p:nvSpPr>
            <p:cNvPr id="1766" name="AutoShape 86"/>
            <p:cNvSpPr>
              <a:spLocks noChangeArrowheads="1"/>
            </p:cNvSpPr>
            <p:nvPr/>
          </p:nvSpPr>
          <p:spPr bwMode="auto">
            <a:xfrm>
              <a:off x="2628741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1</a:t>
              </a:r>
            </a:p>
          </p:txBody>
        </p:sp>
        <p:sp>
          <p:nvSpPr>
            <p:cNvPr id="1767" name="AutoShape 87"/>
            <p:cNvSpPr>
              <a:spLocks noChangeArrowheads="1"/>
            </p:cNvSpPr>
            <p:nvPr/>
          </p:nvSpPr>
          <p:spPr bwMode="auto">
            <a:xfrm>
              <a:off x="2769305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2</a:t>
              </a:r>
            </a:p>
          </p:txBody>
        </p:sp>
        <p:sp>
          <p:nvSpPr>
            <p:cNvPr id="1768" name="AutoShape 91"/>
            <p:cNvSpPr>
              <a:spLocks noChangeArrowheads="1"/>
            </p:cNvSpPr>
            <p:nvPr/>
          </p:nvSpPr>
          <p:spPr bwMode="auto">
            <a:xfrm>
              <a:off x="2984966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0</a:t>
              </a:r>
            </a:p>
          </p:txBody>
        </p:sp>
        <p:sp>
          <p:nvSpPr>
            <p:cNvPr id="1769" name="AutoShape 92"/>
            <p:cNvSpPr>
              <a:spLocks noChangeArrowheads="1"/>
            </p:cNvSpPr>
            <p:nvPr/>
          </p:nvSpPr>
          <p:spPr bwMode="auto">
            <a:xfrm>
              <a:off x="3119871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1</a:t>
              </a:r>
            </a:p>
          </p:txBody>
        </p:sp>
        <p:sp>
          <p:nvSpPr>
            <p:cNvPr id="1770" name="AutoShape 93"/>
            <p:cNvSpPr>
              <a:spLocks noChangeArrowheads="1"/>
            </p:cNvSpPr>
            <p:nvPr/>
          </p:nvSpPr>
          <p:spPr bwMode="auto">
            <a:xfrm>
              <a:off x="3254775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2</a:t>
              </a:r>
            </a:p>
          </p:txBody>
        </p:sp>
        <p:sp>
          <p:nvSpPr>
            <p:cNvPr id="1771" name="AutoShape 97"/>
            <p:cNvSpPr>
              <a:spLocks noChangeArrowheads="1"/>
            </p:cNvSpPr>
            <p:nvPr/>
          </p:nvSpPr>
          <p:spPr bwMode="auto">
            <a:xfrm>
              <a:off x="3476330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0</a:t>
              </a:r>
            </a:p>
          </p:txBody>
        </p:sp>
        <p:sp>
          <p:nvSpPr>
            <p:cNvPr id="1772" name="AutoShape 98"/>
            <p:cNvSpPr>
              <a:spLocks noChangeArrowheads="1"/>
            </p:cNvSpPr>
            <p:nvPr/>
          </p:nvSpPr>
          <p:spPr bwMode="auto">
            <a:xfrm>
              <a:off x="3614064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1</a:t>
              </a:r>
            </a:p>
          </p:txBody>
        </p:sp>
        <p:sp>
          <p:nvSpPr>
            <p:cNvPr id="1773" name="AutoShape 99"/>
            <p:cNvSpPr>
              <a:spLocks noChangeArrowheads="1"/>
            </p:cNvSpPr>
            <p:nvPr/>
          </p:nvSpPr>
          <p:spPr bwMode="auto">
            <a:xfrm>
              <a:off x="3751798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2</a:t>
              </a:r>
            </a:p>
          </p:txBody>
        </p:sp>
        <p:sp>
          <p:nvSpPr>
            <p:cNvPr id="1774" name="AutoShape 79"/>
            <p:cNvSpPr>
              <a:spLocks noChangeArrowheads="1"/>
            </p:cNvSpPr>
            <p:nvPr/>
          </p:nvSpPr>
          <p:spPr bwMode="auto">
            <a:xfrm>
              <a:off x="1494985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0</a:t>
              </a:r>
            </a:p>
          </p:txBody>
        </p:sp>
        <p:sp>
          <p:nvSpPr>
            <p:cNvPr id="1775" name="AutoShape 80"/>
            <p:cNvSpPr>
              <a:spLocks noChangeArrowheads="1"/>
            </p:cNvSpPr>
            <p:nvPr/>
          </p:nvSpPr>
          <p:spPr bwMode="auto">
            <a:xfrm>
              <a:off x="1636513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1</a:t>
              </a:r>
            </a:p>
          </p:txBody>
        </p:sp>
        <p:sp>
          <p:nvSpPr>
            <p:cNvPr id="1776" name="AutoShape 81"/>
            <p:cNvSpPr>
              <a:spLocks noChangeArrowheads="1"/>
            </p:cNvSpPr>
            <p:nvPr/>
          </p:nvSpPr>
          <p:spPr bwMode="auto">
            <a:xfrm>
              <a:off x="1778040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2</a:t>
              </a:r>
            </a:p>
          </p:txBody>
        </p:sp>
        <p:sp>
          <p:nvSpPr>
            <p:cNvPr id="1777" name="AutoShape 79"/>
            <p:cNvSpPr>
              <a:spLocks noChangeArrowheads="1"/>
            </p:cNvSpPr>
            <p:nvPr/>
          </p:nvSpPr>
          <p:spPr bwMode="auto">
            <a:xfrm>
              <a:off x="1000727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0</a:t>
              </a:r>
            </a:p>
          </p:txBody>
        </p:sp>
        <p:sp>
          <p:nvSpPr>
            <p:cNvPr id="1778" name="AutoShape 80"/>
            <p:cNvSpPr>
              <a:spLocks noChangeArrowheads="1"/>
            </p:cNvSpPr>
            <p:nvPr/>
          </p:nvSpPr>
          <p:spPr bwMode="auto">
            <a:xfrm>
              <a:off x="1144121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1</a:t>
              </a:r>
            </a:p>
          </p:txBody>
        </p:sp>
        <p:sp>
          <p:nvSpPr>
            <p:cNvPr id="1779" name="AutoShape 81"/>
            <p:cNvSpPr>
              <a:spLocks noChangeArrowheads="1"/>
            </p:cNvSpPr>
            <p:nvPr/>
          </p:nvSpPr>
          <p:spPr bwMode="auto">
            <a:xfrm>
              <a:off x="1287514" y="25146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2</a:t>
              </a:r>
            </a:p>
          </p:txBody>
        </p:sp>
      </p:grpSp>
      <p:grpSp>
        <p:nvGrpSpPr>
          <p:cNvPr id="1799" name="Group 1798"/>
          <p:cNvGrpSpPr/>
          <p:nvPr/>
        </p:nvGrpSpPr>
        <p:grpSpPr>
          <a:xfrm>
            <a:off x="1000727" y="2743200"/>
            <a:ext cx="2885473" cy="183745"/>
            <a:chOff x="1000727" y="2209800"/>
            <a:chExt cx="2885473" cy="183745"/>
          </a:xfrm>
        </p:grpSpPr>
        <p:sp>
          <p:nvSpPr>
            <p:cNvPr id="1780" name="AutoShape 79"/>
            <p:cNvSpPr>
              <a:spLocks noChangeArrowheads="1"/>
            </p:cNvSpPr>
            <p:nvPr/>
          </p:nvSpPr>
          <p:spPr bwMode="auto">
            <a:xfrm>
              <a:off x="1995960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0</a:t>
              </a:r>
            </a:p>
          </p:txBody>
        </p:sp>
        <p:sp>
          <p:nvSpPr>
            <p:cNvPr id="1781" name="AutoShape 80"/>
            <p:cNvSpPr>
              <a:spLocks noChangeArrowheads="1"/>
            </p:cNvSpPr>
            <p:nvPr/>
          </p:nvSpPr>
          <p:spPr bwMode="auto">
            <a:xfrm>
              <a:off x="2137488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1</a:t>
              </a:r>
            </a:p>
          </p:txBody>
        </p:sp>
        <p:sp>
          <p:nvSpPr>
            <p:cNvPr id="1782" name="AutoShape 81"/>
            <p:cNvSpPr>
              <a:spLocks noChangeArrowheads="1"/>
            </p:cNvSpPr>
            <p:nvPr/>
          </p:nvSpPr>
          <p:spPr bwMode="auto">
            <a:xfrm>
              <a:off x="2279015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2</a:t>
              </a:r>
            </a:p>
          </p:txBody>
        </p:sp>
        <p:sp>
          <p:nvSpPr>
            <p:cNvPr id="1783" name="AutoShape 85"/>
            <p:cNvSpPr>
              <a:spLocks noChangeArrowheads="1"/>
            </p:cNvSpPr>
            <p:nvPr/>
          </p:nvSpPr>
          <p:spPr bwMode="auto">
            <a:xfrm>
              <a:off x="2488177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0</a:t>
              </a:r>
            </a:p>
          </p:txBody>
        </p:sp>
        <p:sp>
          <p:nvSpPr>
            <p:cNvPr id="1784" name="AutoShape 86"/>
            <p:cNvSpPr>
              <a:spLocks noChangeArrowheads="1"/>
            </p:cNvSpPr>
            <p:nvPr/>
          </p:nvSpPr>
          <p:spPr bwMode="auto">
            <a:xfrm>
              <a:off x="2628741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1</a:t>
              </a:r>
            </a:p>
          </p:txBody>
        </p:sp>
        <p:sp>
          <p:nvSpPr>
            <p:cNvPr id="1785" name="AutoShape 87"/>
            <p:cNvSpPr>
              <a:spLocks noChangeArrowheads="1"/>
            </p:cNvSpPr>
            <p:nvPr/>
          </p:nvSpPr>
          <p:spPr bwMode="auto">
            <a:xfrm>
              <a:off x="2769305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2</a:t>
              </a:r>
            </a:p>
          </p:txBody>
        </p:sp>
        <p:sp>
          <p:nvSpPr>
            <p:cNvPr id="1786" name="AutoShape 91"/>
            <p:cNvSpPr>
              <a:spLocks noChangeArrowheads="1"/>
            </p:cNvSpPr>
            <p:nvPr/>
          </p:nvSpPr>
          <p:spPr bwMode="auto">
            <a:xfrm>
              <a:off x="2984966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0</a:t>
              </a:r>
            </a:p>
          </p:txBody>
        </p:sp>
        <p:sp>
          <p:nvSpPr>
            <p:cNvPr id="1787" name="AutoShape 92"/>
            <p:cNvSpPr>
              <a:spLocks noChangeArrowheads="1"/>
            </p:cNvSpPr>
            <p:nvPr/>
          </p:nvSpPr>
          <p:spPr bwMode="auto">
            <a:xfrm>
              <a:off x="3119871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1</a:t>
              </a:r>
            </a:p>
          </p:txBody>
        </p:sp>
        <p:sp>
          <p:nvSpPr>
            <p:cNvPr id="1788" name="AutoShape 93"/>
            <p:cNvSpPr>
              <a:spLocks noChangeArrowheads="1"/>
            </p:cNvSpPr>
            <p:nvPr/>
          </p:nvSpPr>
          <p:spPr bwMode="auto">
            <a:xfrm>
              <a:off x="3254775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2</a:t>
              </a:r>
            </a:p>
          </p:txBody>
        </p:sp>
        <p:sp>
          <p:nvSpPr>
            <p:cNvPr id="1789" name="AutoShape 97"/>
            <p:cNvSpPr>
              <a:spLocks noChangeArrowheads="1"/>
            </p:cNvSpPr>
            <p:nvPr/>
          </p:nvSpPr>
          <p:spPr bwMode="auto">
            <a:xfrm>
              <a:off x="3476330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0</a:t>
              </a:r>
            </a:p>
          </p:txBody>
        </p:sp>
        <p:sp>
          <p:nvSpPr>
            <p:cNvPr id="1790" name="AutoShape 98"/>
            <p:cNvSpPr>
              <a:spLocks noChangeArrowheads="1"/>
            </p:cNvSpPr>
            <p:nvPr/>
          </p:nvSpPr>
          <p:spPr bwMode="auto">
            <a:xfrm>
              <a:off x="3614064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1</a:t>
              </a:r>
            </a:p>
          </p:txBody>
        </p:sp>
        <p:sp>
          <p:nvSpPr>
            <p:cNvPr id="1791" name="AutoShape 99"/>
            <p:cNvSpPr>
              <a:spLocks noChangeArrowheads="1"/>
            </p:cNvSpPr>
            <p:nvPr/>
          </p:nvSpPr>
          <p:spPr bwMode="auto">
            <a:xfrm>
              <a:off x="3751798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2</a:t>
              </a:r>
            </a:p>
          </p:txBody>
        </p:sp>
        <p:sp>
          <p:nvSpPr>
            <p:cNvPr id="1792" name="AutoShape 79"/>
            <p:cNvSpPr>
              <a:spLocks noChangeArrowheads="1"/>
            </p:cNvSpPr>
            <p:nvPr/>
          </p:nvSpPr>
          <p:spPr bwMode="auto">
            <a:xfrm>
              <a:off x="1494985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0</a:t>
              </a:r>
            </a:p>
          </p:txBody>
        </p:sp>
        <p:sp>
          <p:nvSpPr>
            <p:cNvPr id="1793" name="AutoShape 80"/>
            <p:cNvSpPr>
              <a:spLocks noChangeArrowheads="1"/>
            </p:cNvSpPr>
            <p:nvPr/>
          </p:nvSpPr>
          <p:spPr bwMode="auto">
            <a:xfrm>
              <a:off x="1636513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1</a:t>
              </a:r>
            </a:p>
          </p:txBody>
        </p:sp>
        <p:sp>
          <p:nvSpPr>
            <p:cNvPr id="1794" name="AutoShape 81"/>
            <p:cNvSpPr>
              <a:spLocks noChangeArrowheads="1"/>
            </p:cNvSpPr>
            <p:nvPr/>
          </p:nvSpPr>
          <p:spPr bwMode="auto">
            <a:xfrm>
              <a:off x="1778040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2</a:t>
              </a:r>
            </a:p>
          </p:txBody>
        </p:sp>
        <p:sp>
          <p:nvSpPr>
            <p:cNvPr id="1795" name="AutoShape 79"/>
            <p:cNvSpPr>
              <a:spLocks noChangeArrowheads="1"/>
            </p:cNvSpPr>
            <p:nvPr/>
          </p:nvSpPr>
          <p:spPr bwMode="auto">
            <a:xfrm>
              <a:off x="1000727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0</a:t>
              </a:r>
            </a:p>
          </p:txBody>
        </p:sp>
        <p:sp>
          <p:nvSpPr>
            <p:cNvPr id="1796" name="AutoShape 80"/>
            <p:cNvSpPr>
              <a:spLocks noChangeArrowheads="1"/>
            </p:cNvSpPr>
            <p:nvPr/>
          </p:nvSpPr>
          <p:spPr bwMode="auto">
            <a:xfrm>
              <a:off x="1144121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1</a:t>
              </a:r>
            </a:p>
          </p:txBody>
        </p:sp>
        <p:sp>
          <p:nvSpPr>
            <p:cNvPr id="1797" name="AutoShape 81"/>
            <p:cNvSpPr>
              <a:spLocks noChangeArrowheads="1"/>
            </p:cNvSpPr>
            <p:nvPr/>
          </p:nvSpPr>
          <p:spPr bwMode="auto">
            <a:xfrm>
              <a:off x="1287514" y="2209800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2</a:t>
              </a:r>
            </a:p>
          </p:txBody>
        </p:sp>
      </p:grpSp>
      <p:sp>
        <p:nvSpPr>
          <p:cNvPr id="1800" name="Rectangle 1799"/>
          <p:cNvSpPr/>
          <p:nvPr/>
        </p:nvSpPr>
        <p:spPr>
          <a:xfrm>
            <a:off x="838200" y="1143000"/>
            <a:ext cx="32766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The number of unique codes = 3</a:t>
            </a:r>
            <a:r>
              <a:rPr lang="en-US" sz="1400" baseline="30000" dirty="0" smtClean="0">
                <a:solidFill>
                  <a:schemeClr val="bg1"/>
                </a:solidFill>
              </a:rPr>
              <a:t>6</a:t>
            </a:r>
            <a:r>
              <a:rPr lang="en-US" sz="1400" dirty="0" smtClean="0">
                <a:solidFill>
                  <a:schemeClr val="bg1"/>
                </a:solidFill>
              </a:rPr>
              <a:t> = 729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The number of steps needed to update all the items remains constant as items are added.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38400" y="2362200"/>
            <a:ext cx="19878" cy="188607"/>
            <a:chOff x="2428461" y="2402193"/>
            <a:chExt cx="19878" cy="188607"/>
          </a:xfrm>
        </p:grpSpPr>
        <p:sp>
          <p:nvSpPr>
            <p:cNvPr id="2" name="Oval 1"/>
            <p:cNvSpPr/>
            <p:nvPr/>
          </p:nvSpPr>
          <p:spPr>
            <a:xfrm>
              <a:off x="2428461" y="2402193"/>
              <a:ext cx="19878" cy="198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2428461" y="2486557"/>
              <a:ext cx="19878" cy="198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>
              <a:off x="2428461" y="2570922"/>
              <a:ext cx="19878" cy="198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19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3" name="Picture 3" descr="PPT9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633" y="1273029"/>
            <a:ext cx="970244" cy="97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74638"/>
            <a:ext cx="6629400" cy="334962"/>
          </a:xfrm>
        </p:spPr>
        <p:txBody>
          <a:bodyPr>
            <a:noAutofit/>
          </a:bodyPr>
          <a:lstStyle/>
          <a:p>
            <a:r>
              <a:rPr lang="en-US" dirty="0"/>
              <a:t>Neural/Cortical Interpretation of </a:t>
            </a:r>
            <a:r>
              <a:rPr lang="en-US" dirty="0" err="1"/>
              <a:t>Sparsey</a:t>
            </a:r>
            <a:r>
              <a:rPr lang="en-US" b="1" baseline="30000" dirty="0">
                <a:sym typeface="Symbol" panose="05050102010706020507" pitchFamily="18" charset="2"/>
              </a:rPr>
              <a:t></a:t>
            </a:r>
            <a:r>
              <a:rPr lang="en-US" dirty="0">
                <a:sym typeface="Symbol" panose="05050102010706020507" pitchFamily="18" charset="2"/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Box 2770"/>
          <p:cNvSpPr txBox="1">
            <a:spLocks noChangeArrowheads="1"/>
          </p:cNvSpPr>
          <p:nvPr/>
        </p:nvSpPr>
        <p:spPr bwMode="auto">
          <a:xfrm>
            <a:off x="574287" y="1219977"/>
            <a:ext cx="3177287" cy="29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Minicolumn = CM is a WTA module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A mac code is a set of ~70 active L2/3 pyramidals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Turn on and off as a unit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Mac codes are SDRs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The mac code space is 20</a:t>
            </a:r>
            <a:r>
              <a:rPr lang="en-US" sz="1400" baseline="30000" dirty="0" smtClean="0">
                <a:solidFill>
                  <a:schemeClr val="bg1"/>
                </a:solidFill>
                <a:latin typeface="Calibri"/>
              </a:rPr>
              <a:t>70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The L2/3 SDRs are the contents of thought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Described in Thesis (1996), many papers since then, e.g., Frontiers in Neuroscience papers, 2010, 2014.</a:t>
            </a:r>
          </a:p>
        </p:txBody>
      </p:sp>
      <p:grpSp>
        <p:nvGrpSpPr>
          <p:cNvPr id="1704" name="Group 1703"/>
          <p:cNvGrpSpPr/>
          <p:nvPr/>
        </p:nvGrpSpPr>
        <p:grpSpPr>
          <a:xfrm>
            <a:off x="4724400" y="1600200"/>
            <a:ext cx="2267876" cy="990067"/>
            <a:chOff x="5428324" y="1448333"/>
            <a:chExt cx="2755107" cy="1200733"/>
          </a:xfrm>
        </p:grpSpPr>
        <p:sp>
          <p:nvSpPr>
            <p:cNvPr id="295" name="Hexagon 294"/>
            <p:cNvSpPr/>
            <p:nvPr/>
          </p:nvSpPr>
          <p:spPr>
            <a:xfrm flipV="1">
              <a:off x="5428324" y="1448333"/>
              <a:ext cx="2755107" cy="1200733"/>
            </a:xfrm>
            <a:prstGeom prst="hexagon">
              <a:avLst>
                <a:gd name="adj" fmla="val 48420"/>
                <a:gd name="vf" fmla="val 11547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6" name="Oval 666"/>
            <p:cNvSpPr>
              <a:spLocks noChangeArrowheads="1"/>
            </p:cNvSpPr>
            <p:nvPr/>
          </p:nvSpPr>
          <p:spPr bwMode="auto">
            <a:xfrm flipH="1">
              <a:off x="6120430" y="2416027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Oval 666"/>
            <p:cNvSpPr>
              <a:spLocks noChangeArrowheads="1"/>
            </p:cNvSpPr>
            <p:nvPr/>
          </p:nvSpPr>
          <p:spPr bwMode="auto">
            <a:xfrm flipH="1">
              <a:off x="6223693" y="241602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Oval 666"/>
            <p:cNvSpPr>
              <a:spLocks noChangeArrowheads="1"/>
            </p:cNvSpPr>
            <p:nvPr/>
          </p:nvSpPr>
          <p:spPr bwMode="auto">
            <a:xfrm flipH="1">
              <a:off x="6333079" y="241602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" name="Oval 666"/>
            <p:cNvSpPr>
              <a:spLocks noChangeArrowheads="1"/>
            </p:cNvSpPr>
            <p:nvPr/>
          </p:nvSpPr>
          <p:spPr bwMode="auto">
            <a:xfrm flipH="1">
              <a:off x="6060707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Oval 666"/>
            <p:cNvSpPr>
              <a:spLocks noChangeArrowheads="1"/>
            </p:cNvSpPr>
            <p:nvPr/>
          </p:nvSpPr>
          <p:spPr bwMode="auto">
            <a:xfrm flipH="1">
              <a:off x="6164639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Oval 666"/>
            <p:cNvSpPr>
              <a:spLocks noChangeArrowheads="1"/>
            </p:cNvSpPr>
            <p:nvPr/>
          </p:nvSpPr>
          <p:spPr bwMode="auto">
            <a:xfrm flipH="1">
              <a:off x="6267294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" name="Oval 666"/>
            <p:cNvSpPr>
              <a:spLocks noChangeArrowheads="1"/>
            </p:cNvSpPr>
            <p:nvPr/>
          </p:nvSpPr>
          <p:spPr bwMode="auto">
            <a:xfrm flipH="1">
              <a:off x="6372895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" name="Oval 666"/>
            <p:cNvSpPr>
              <a:spLocks noChangeArrowheads="1"/>
            </p:cNvSpPr>
            <p:nvPr/>
          </p:nvSpPr>
          <p:spPr bwMode="auto">
            <a:xfrm flipH="1">
              <a:off x="6116997" y="253070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" name="Oval 666"/>
            <p:cNvSpPr>
              <a:spLocks noChangeArrowheads="1"/>
            </p:cNvSpPr>
            <p:nvPr/>
          </p:nvSpPr>
          <p:spPr bwMode="auto">
            <a:xfrm flipH="1">
              <a:off x="6222487" y="253070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" name="Oval 666"/>
            <p:cNvSpPr>
              <a:spLocks noChangeArrowheads="1"/>
            </p:cNvSpPr>
            <p:nvPr/>
          </p:nvSpPr>
          <p:spPr bwMode="auto">
            <a:xfrm flipH="1">
              <a:off x="6329647" y="253070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" name="Oval 305"/>
            <p:cNvSpPr/>
            <p:nvPr/>
          </p:nvSpPr>
          <p:spPr bwMode="auto">
            <a:xfrm>
              <a:off x="6020196" y="2384808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7" name="Oval 306"/>
            <p:cNvSpPr/>
            <p:nvPr/>
          </p:nvSpPr>
          <p:spPr bwMode="auto">
            <a:xfrm>
              <a:off x="6589850" y="2384808"/>
              <a:ext cx="514550" cy="223719"/>
            </a:xfrm>
            <a:prstGeom prst="ellipse">
              <a:avLst/>
            </a:prstGeom>
            <a:solidFill>
              <a:srgbClr val="99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8" name="Oval 666"/>
            <p:cNvSpPr>
              <a:spLocks noChangeArrowheads="1"/>
            </p:cNvSpPr>
            <p:nvPr/>
          </p:nvSpPr>
          <p:spPr bwMode="auto">
            <a:xfrm flipH="1">
              <a:off x="6690283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Oval 666"/>
            <p:cNvSpPr>
              <a:spLocks noChangeArrowheads="1"/>
            </p:cNvSpPr>
            <p:nvPr/>
          </p:nvSpPr>
          <p:spPr bwMode="auto">
            <a:xfrm flipH="1">
              <a:off x="6793607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" name="Oval 666"/>
            <p:cNvSpPr>
              <a:spLocks noChangeArrowheads="1"/>
            </p:cNvSpPr>
            <p:nvPr/>
          </p:nvSpPr>
          <p:spPr bwMode="auto">
            <a:xfrm flipH="1">
              <a:off x="6902993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Oval 666"/>
            <p:cNvSpPr>
              <a:spLocks noChangeArrowheads="1"/>
            </p:cNvSpPr>
            <p:nvPr/>
          </p:nvSpPr>
          <p:spPr bwMode="auto">
            <a:xfrm flipH="1">
              <a:off x="6645262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" name="Oval 666"/>
            <p:cNvSpPr>
              <a:spLocks noChangeArrowheads="1"/>
            </p:cNvSpPr>
            <p:nvPr/>
          </p:nvSpPr>
          <p:spPr bwMode="auto">
            <a:xfrm flipH="1">
              <a:off x="6749255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Oval 666"/>
            <p:cNvSpPr>
              <a:spLocks noChangeArrowheads="1"/>
            </p:cNvSpPr>
            <p:nvPr/>
          </p:nvSpPr>
          <p:spPr bwMode="auto">
            <a:xfrm flipH="1">
              <a:off x="6851910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" name="Oval 666"/>
            <p:cNvSpPr>
              <a:spLocks noChangeArrowheads="1"/>
            </p:cNvSpPr>
            <p:nvPr/>
          </p:nvSpPr>
          <p:spPr bwMode="auto">
            <a:xfrm flipH="1">
              <a:off x="6955061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" name="Oval 666"/>
            <p:cNvSpPr>
              <a:spLocks noChangeArrowheads="1"/>
            </p:cNvSpPr>
            <p:nvPr/>
          </p:nvSpPr>
          <p:spPr bwMode="auto">
            <a:xfrm flipH="1">
              <a:off x="6686850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" name="Oval 666"/>
            <p:cNvSpPr>
              <a:spLocks noChangeArrowheads="1"/>
            </p:cNvSpPr>
            <p:nvPr/>
          </p:nvSpPr>
          <p:spPr bwMode="auto">
            <a:xfrm flipH="1">
              <a:off x="6792401" y="2525881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" name="Oval 666"/>
            <p:cNvSpPr>
              <a:spLocks noChangeArrowheads="1"/>
            </p:cNvSpPr>
            <p:nvPr/>
          </p:nvSpPr>
          <p:spPr bwMode="auto">
            <a:xfrm flipH="1">
              <a:off x="6899560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" name="Oval 666"/>
            <p:cNvSpPr>
              <a:spLocks noChangeArrowheads="1"/>
            </p:cNvSpPr>
            <p:nvPr/>
          </p:nvSpPr>
          <p:spPr bwMode="auto">
            <a:xfrm flipH="1">
              <a:off x="7237893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" name="Oval 666"/>
            <p:cNvSpPr>
              <a:spLocks noChangeArrowheads="1"/>
            </p:cNvSpPr>
            <p:nvPr/>
          </p:nvSpPr>
          <p:spPr bwMode="auto">
            <a:xfrm flipH="1">
              <a:off x="7343668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" name="Oval 666"/>
            <p:cNvSpPr>
              <a:spLocks noChangeArrowheads="1"/>
            </p:cNvSpPr>
            <p:nvPr/>
          </p:nvSpPr>
          <p:spPr bwMode="auto">
            <a:xfrm flipH="1">
              <a:off x="7453054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" name="Oval 666"/>
            <p:cNvSpPr>
              <a:spLocks noChangeArrowheads="1"/>
            </p:cNvSpPr>
            <p:nvPr/>
          </p:nvSpPr>
          <p:spPr bwMode="auto">
            <a:xfrm flipH="1">
              <a:off x="7187972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" name="Oval 666"/>
            <p:cNvSpPr>
              <a:spLocks noChangeArrowheads="1"/>
            </p:cNvSpPr>
            <p:nvPr/>
          </p:nvSpPr>
          <p:spPr bwMode="auto">
            <a:xfrm flipH="1">
              <a:off x="7294415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" name="Oval 666"/>
            <p:cNvSpPr>
              <a:spLocks noChangeArrowheads="1"/>
            </p:cNvSpPr>
            <p:nvPr/>
          </p:nvSpPr>
          <p:spPr bwMode="auto">
            <a:xfrm flipH="1">
              <a:off x="7399521" y="246854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" name="Oval 666"/>
            <p:cNvSpPr>
              <a:spLocks noChangeArrowheads="1"/>
            </p:cNvSpPr>
            <p:nvPr/>
          </p:nvSpPr>
          <p:spPr bwMode="auto">
            <a:xfrm flipH="1">
              <a:off x="7505122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" name="Oval 666"/>
            <p:cNvSpPr>
              <a:spLocks noChangeArrowheads="1"/>
            </p:cNvSpPr>
            <p:nvPr/>
          </p:nvSpPr>
          <p:spPr bwMode="auto">
            <a:xfrm flipH="1">
              <a:off x="7234461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" name="Oval 666"/>
            <p:cNvSpPr>
              <a:spLocks noChangeArrowheads="1"/>
            </p:cNvSpPr>
            <p:nvPr/>
          </p:nvSpPr>
          <p:spPr bwMode="auto">
            <a:xfrm flipH="1">
              <a:off x="7342462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" name="Oval 666"/>
            <p:cNvSpPr>
              <a:spLocks noChangeArrowheads="1"/>
            </p:cNvSpPr>
            <p:nvPr/>
          </p:nvSpPr>
          <p:spPr bwMode="auto">
            <a:xfrm flipH="1">
              <a:off x="7449621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" name="Oval 327"/>
            <p:cNvSpPr/>
            <p:nvPr/>
          </p:nvSpPr>
          <p:spPr bwMode="auto">
            <a:xfrm>
              <a:off x="7142431" y="2384808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9" name="Oval 666"/>
            <p:cNvSpPr>
              <a:spLocks noChangeArrowheads="1"/>
            </p:cNvSpPr>
            <p:nvPr/>
          </p:nvSpPr>
          <p:spPr bwMode="auto">
            <a:xfrm flipH="1">
              <a:off x="6134570" y="150570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" name="Oval 666"/>
            <p:cNvSpPr>
              <a:spLocks noChangeArrowheads="1"/>
            </p:cNvSpPr>
            <p:nvPr/>
          </p:nvSpPr>
          <p:spPr bwMode="auto">
            <a:xfrm flipH="1">
              <a:off x="6237833" y="150570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" name="Oval 666"/>
            <p:cNvSpPr>
              <a:spLocks noChangeArrowheads="1"/>
            </p:cNvSpPr>
            <p:nvPr/>
          </p:nvSpPr>
          <p:spPr bwMode="auto">
            <a:xfrm flipH="1">
              <a:off x="6347219" y="150570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" name="Oval 666"/>
            <p:cNvSpPr>
              <a:spLocks noChangeArrowheads="1"/>
            </p:cNvSpPr>
            <p:nvPr/>
          </p:nvSpPr>
          <p:spPr bwMode="auto">
            <a:xfrm flipH="1">
              <a:off x="6074847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" name="Oval 666"/>
            <p:cNvSpPr>
              <a:spLocks noChangeArrowheads="1"/>
            </p:cNvSpPr>
            <p:nvPr/>
          </p:nvSpPr>
          <p:spPr bwMode="auto">
            <a:xfrm flipH="1">
              <a:off x="6178779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" name="Oval 666"/>
            <p:cNvSpPr>
              <a:spLocks noChangeArrowheads="1"/>
            </p:cNvSpPr>
            <p:nvPr/>
          </p:nvSpPr>
          <p:spPr bwMode="auto">
            <a:xfrm flipH="1">
              <a:off x="6281434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" name="Oval 666"/>
            <p:cNvSpPr>
              <a:spLocks noChangeArrowheads="1"/>
            </p:cNvSpPr>
            <p:nvPr/>
          </p:nvSpPr>
          <p:spPr bwMode="auto">
            <a:xfrm flipH="1">
              <a:off x="6387035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" name="Oval 666"/>
            <p:cNvSpPr>
              <a:spLocks noChangeArrowheads="1"/>
            </p:cNvSpPr>
            <p:nvPr/>
          </p:nvSpPr>
          <p:spPr bwMode="auto">
            <a:xfrm flipH="1">
              <a:off x="6131137" y="16203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" name="Oval 666"/>
            <p:cNvSpPr>
              <a:spLocks noChangeArrowheads="1"/>
            </p:cNvSpPr>
            <p:nvPr/>
          </p:nvSpPr>
          <p:spPr bwMode="auto">
            <a:xfrm flipH="1">
              <a:off x="6236627" y="1620375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" name="Oval 666"/>
            <p:cNvSpPr>
              <a:spLocks noChangeArrowheads="1"/>
            </p:cNvSpPr>
            <p:nvPr/>
          </p:nvSpPr>
          <p:spPr bwMode="auto">
            <a:xfrm flipH="1">
              <a:off x="6343787" y="16203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" name="Oval 338"/>
            <p:cNvSpPr/>
            <p:nvPr/>
          </p:nvSpPr>
          <p:spPr bwMode="auto">
            <a:xfrm>
              <a:off x="6021355" y="1472392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0" name="Oval 666"/>
            <p:cNvSpPr>
              <a:spLocks noChangeArrowheads="1"/>
            </p:cNvSpPr>
            <p:nvPr/>
          </p:nvSpPr>
          <p:spPr bwMode="auto">
            <a:xfrm flipH="1">
              <a:off x="6689205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" name="Oval 666"/>
            <p:cNvSpPr>
              <a:spLocks noChangeArrowheads="1"/>
            </p:cNvSpPr>
            <p:nvPr/>
          </p:nvSpPr>
          <p:spPr bwMode="auto">
            <a:xfrm flipH="1">
              <a:off x="6792529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" name="Oval 666"/>
            <p:cNvSpPr>
              <a:spLocks noChangeArrowheads="1"/>
            </p:cNvSpPr>
            <p:nvPr/>
          </p:nvSpPr>
          <p:spPr bwMode="auto">
            <a:xfrm flipH="1">
              <a:off x="6901915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" name="Oval 666"/>
            <p:cNvSpPr>
              <a:spLocks noChangeArrowheads="1"/>
            </p:cNvSpPr>
            <p:nvPr/>
          </p:nvSpPr>
          <p:spPr bwMode="auto">
            <a:xfrm flipH="1">
              <a:off x="6644184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" name="Oval 666"/>
            <p:cNvSpPr>
              <a:spLocks noChangeArrowheads="1"/>
            </p:cNvSpPr>
            <p:nvPr/>
          </p:nvSpPr>
          <p:spPr bwMode="auto">
            <a:xfrm flipH="1">
              <a:off x="6748177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" name="Oval 666"/>
            <p:cNvSpPr>
              <a:spLocks noChangeArrowheads="1"/>
            </p:cNvSpPr>
            <p:nvPr/>
          </p:nvSpPr>
          <p:spPr bwMode="auto">
            <a:xfrm flipH="1">
              <a:off x="6850832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" name="Oval 666"/>
            <p:cNvSpPr>
              <a:spLocks noChangeArrowheads="1"/>
            </p:cNvSpPr>
            <p:nvPr/>
          </p:nvSpPr>
          <p:spPr bwMode="auto">
            <a:xfrm flipH="1">
              <a:off x="6953983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" name="Oval 666"/>
            <p:cNvSpPr>
              <a:spLocks noChangeArrowheads="1"/>
            </p:cNvSpPr>
            <p:nvPr/>
          </p:nvSpPr>
          <p:spPr bwMode="auto">
            <a:xfrm flipH="1">
              <a:off x="6685772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" name="Oval 666"/>
            <p:cNvSpPr>
              <a:spLocks noChangeArrowheads="1"/>
            </p:cNvSpPr>
            <p:nvPr/>
          </p:nvSpPr>
          <p:spPr bwMode="auto">
            <a:xfrm flipH="1">
              <a:off x="6791323" y="1616851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" name="Oval 666"/>
            <p:cNvSpPr>
              <a:spLocks noChangeArrowheads="1"/>
            </p:cNvSpPr>
            <p:nvPr/>
          </p:nvSpPr>
          <p:spPr bwMode="auto">
            <a:xfrm flipH="1">
              <a:off x="6898482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" name="Oval 349"/>
            <p:cNvSpPr/>
            <p:nvPr/>
          </p:nvSpPr>
          <p:spPr bwMode="auto">
            <a:xfrm>
              <a:off x="6583977" y="1472392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1" name="Oval 666"/>
            <p:cNvSpPr>
              <a:spLocks noChangeArrowheads="1"/>
            </p:cNvSpPr>
            <p:nvPr/>
          </p:nvSpPr>
          <p:spPr bwMode="auto">
            <a:xfrm flipH="1">
              <a:off x="7251887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" name="Oval 666"/>
            <p:cNvSpPr>
              <a:spLocks noChangeArrowheads="1"/>
            </p:cNvSpPr>
            <p:nvPr/>
          </p:nvSpPr>
          <p:spPr bwMode="auto">
            <a:xfrm flipH="1">
              <a:off x="7357662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" name="Oval 666"/>
            <p:cNvSpPr>
              <a:spLocks noChangeArrowheads="1"/>
            </p:cNvSpPr>
            <p:nvPr/>
          </p:nvSpPr>
          <p:spPr bwMode="auto">
            <a:xfrm flipH="1">
              <a:off x="7467048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" name="Oval 666"/>
            <p:cNvSpPr>
              <a:spLocks noChangeArrowheads="1"/>
            </p:cNvSpPr>
            <p:nvPr/>
          </p:nvSpPr>
          <p:spPr bwMode="auto">
            <a:xfrm flipH="1">
              <a:off x="7201966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" name="Oval 666"/>
            <p:cNvSpPr>
              <a:spLocks noChangeArrowheads="1"/>
            </p:cNvSpPr>
            <p:nvPr/>
          </p:nvSpPr>
          <p:spPr bwMode="auto">
            <a:xfrm flipH="1">
              <a:off x="7308409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" name="Oval 666"/>
            <p:cNvSpPr>
              <a:spLocks noChangeArrowheads="1"/>
            </p:cNvSpPr>
            <p:nvPr/>
          </p:nvSpPr>
          <p:spPr bwMode="auto">
            <a:xfrm flipH="1">
              <a:off x="7413515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" name="Oval 666"/>
            <p:cNvSpPr>
              <a:spLocks noChangeArrowheads="1"/>
            </p:cNvSpPr>
            <p:nvPr/>
          </p:nvSpPr>
          <p:spPr bwMode="auto">
            <a:xfrm flipH="1">
              <a:off x="7519116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" name="Oval 666"/>
            <p:cNvSpPr>
              <a:spLocks noChangeArrowheads="1"/>
            </p:cNvSpPr>
            <p:nvPr/>
          </p:nvSpPr>
          <p:spPr bwMode="auto">
            <a:xfrm flipH="1">
              <a:off x="7248455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" name="Oval 666"/>
            <p:cNvSpPr>
              <a:spLocks noChangeArrowheads="1"/>
            </p:cNvSpPr>
            <p:nvPr/>
          </p:nvSpPr>
          <p:spPr bwMode="auto">
            <a:xfrm flipH="1">
              <a:off x="7356456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" name="Oval 666"/>
            <p:cNvSpPr>
              <a:spLocks noChangeArrowheads="1"/>
            </p:cNvSpPr>
            <p:nvPr/>
          </p:nvSpPr>
          <p:spPr bwMode="auto">
            <a:xfrm flipH="1">
              <a:off x="7463615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" name="Oval 360"/>
            <p:cNvSpPr/>
            <p:nvPr/>
          </p:nvSpPr>
          <p:spPr bwMode="auto">
            <a:xfrm>
              <a:off x="7146600" y="1472392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2" name="Oval 666"/>
            <p:cNvSpPr>
              <a:spLocks noChangeArrowheads="1"/>
            </p:cNvSpPr>
            <p:nvPr/>
          </p:nvSpPr>
          <p:spPr bwMode="auto">
            <a:xfrm flipH="1">
              <a:off x="7494930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" name="Oval 666"/>
            <p:cNvSpPr>
              <a:spLocks noChangeArrowheads="1"/>
            </p:cNvSpPr>
            <p:nvPr/>
          </p:nvSpPr>
          <p:spPr bwMode="auto">
            <a:xfrm flipH="1">
              <a:off x="7600705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" name="Oval 666"/>
            <p:cNvSpPr>
              <a:spLocks noChangeArrowheads="1"/>
            </p:cNvSpPr>
            <p:nvPr/>
          </p:nvSpPr>
          <p:spPr bwMode="auto">
            <a:xfrm flipH="1">
              <a:off x="7710091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" name="Oval 666"/>
            <p:cNvSpPr>
              <a:spLocks noChangeArrowheads="1"/>
            </p:cNvSpPr>
            <p:nvPr/>
          </p:nvSpPr>
          <p:spPr bwMode="auto">
            <a:xfrm flipH="1">
              <a:off x="744500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" name="Oval 666"/>
            <p:cNvSpPr>
              <a:spLocks noChangeArrowheads="1"/>
            </p:cNvSpPr>
            <p:nvPr/>
          </p:nvSpPr>
          <p:spPr bwMode="auto">
            <a:xfrm flipH="1">
              <a:off x="7551452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" name="Oval 666"/>
            <p:cNvSpPr>
              <a:spLocks noChangeArrowheads="1"/>
            </p:cNvSpPr>
            <p:nvPr/>
          </p:nvSpPr>
          <p:spPr bwMode="auto">
            <a:xfrm flipH="1">
              <a:off x="7656558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" name="Oval 666"/>
            <p:cNvSpPr>
              <a:spLocks noChangeArrowheads="1"/>
            </p:cNvSpPr>
            <p:nvPr/>
          </p:nvSpPr>
          <p:spPr bwMode="auto">
            <a:xfrm flipH="1">
              <a:off x="776215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" name="Oval 666"/>
            <p:cNvSpPr>
              <a:spLocks noChangeArrowheads="1"/>
            </p:cNvSpPr>
            <p:nvPr/>
          </p:nvSpPr>
          <p:spPr bwMode="auto">
            <a:xfrm flipH="1">
              <a:off x="749149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" name="Oval 666"/>
            <p:cNvSpPr>
              <a:spLocks noChangeArrowheads="1"/>
            </p:cNvSpPr>
            <p:nvPr/>
          </p:nvSpPr>
          <p:spPr bwMode="auto">
            <a:xfrm flipH="1">
              <a:off x="7599499" y="184172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" name="Oval 666"/>
            <p:cNvSpPr>
              <a:spLocks noChangeArrowheads="1"/>
            </p:cNvSpPr>
            <p:nvPr/>
          </p:nvSpPr>
          <p:spPr bwMode="auto">
            <a:xfrm flipH="1">
              <a:off x="770665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" name="Oval 371"/>
            <p:cNvSpPr/>
            <p:nvPr/>
          </p:nvSpPr>
          <p:spPr bwMode="auto">
            <a:xfrm>
              <a:off x="7393599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3" name="Oval 666"/>
            <p:cNvSpPr>
              <a:spLocks noChangeArrowheads="1"/>
            </p:cNvSpPr>
            <p:nvPr/>
          </p:nvSpPr>
          <p:spPr bwMode="auto">
            <a:xfrm flipH="1">
              <a:off x="6942060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" name="Oval 666"/>
            <p:cNvSpPr>
              <a:spLocks noChangeArrowheads="1"/>
            </p:cNvSpPr>
            <p:nvPr/>
          </p:nvSpPr>
          <p:spPr bwMode="auto">
            <a:xfrm flipH="1">
              <a:off x="7047835" y="1727051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" name="Oval 666"/>
            <p:cNvSpPr>
              <a:spLocks noChangeArrowheads="1"/>
            </p:cNvSpPr>
            <p:nvPr/>
          </p:nvSpPr>
          <p:spPr bwMode="auto">
            <a:xfrm flipH="1">
              <a:off x="7157221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" name="Oval 666"/>
            <p:cNvSpPr>
              <a:spLocks noChangeArrowheads="1"/>
            </p:cNvSpPr>
            <p:nvPr/>
          </p:nvSpPr>
          <p:spPr bwMode="auto">
            <a:xfrm flipH="1">
              <a:off x="689213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" name="Oval 666"/>
            <p:cNvSpPr>
              <a:spLocks noChangeArrowheads="1"/>
            </p:cNvSpPr>
            <p:nvPr/>
          </p:nvSpPr>
          <p:spPr bwMode="auto">
            <a:xfrm flipH="1">
              <a:off x="6998582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" name="Oval 666"/>
            <p:cNvSpPr>
              <a:spLocks noChangeArrowheads="1"/>
            </p:cNvSpPr>
            <p:nvPr/>
          </p:nvSpPr>
          <p:spPr bwMode="auto">
            <a:xfrm flipH="1">
              <a:off x="7103688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" name="Oval 666"/>
            <p:cNvSpPr>
              <a:spLocks noChangeArrowheads="1"/>
            </p:cNvSpPr>
            <p:nvPr/>
          </p:nvSpPr>
          <p:spPr bwMode="auto">
            <a:xfrm flipH="1">
              <a:off x="720928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" name="Oval 666"/>
            <p:cNvSpPr>
              <a:spLocks noChangeArrowheads="1"/>
            </p:cNvSpPr>
            <p:nvPr/>
          </p:nvSpPr>
          <p:spPr bwMode="auto">
            <a:xfrm flipH="1">
              <a:off x="693862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" name="Oval 666"/>
            <p:cNvSpPr>
              <a:spLocks noChangeArrowheads="1"/>
            </p:cNvSpPr>
            <p:nvPr/>
          </p:nvSpPr>
          <p:spPr bwMode="auto">
            <a:xfrm flipH="1">
              <a:off x="7046629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" name="Oval 666"/>
            <p:cNvSpPr>
              <a:spLocks noChangeArrowheads="1"/>
            </p:cNvSpPr>
            <p:nvPr/>
          </p:nvSpPr>
          <p:spPr bwMode="auto">
            <a:xfrm flipH="1">
              <a:off x="715378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" name="Oval 382"/>
            <p:cNvSpPr/>
            <p:nvPr/>
          </p:nvSpPr>
          <p:spPr bwMode="auto">
            <a:xfrm>
              <a:off x="6843034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4" name="Oval 666"/>
            <p:cNvSpPr>
              <a:spLocks noChangeArrowheads="1"/>
            </p:cNvSpPr>
            <p:nvPr/>
          </p:nvSpPr>
          <p:spPr bwMode="auto">
            <a:xfrm flipH="1">
              <a:off x="6383548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" name="Oval 666"/>
            <p:cNvSpPr>
              <a:spLocks noChangeArrowheads="1"/>
            </p:cNvSpPr>
            <p:nvPr/>
          </p:nvSpPr>
          <p:spPr bwMode="auto">
            <a:xfrm flipH="1">
              <a:off x="6486872" y="1730144"/>
              <a:ext cx="107280" cy="50686"/>
            </a:xfrm>
            <a:prstGeom prst="ellipse">
              <a:avLst/>
            </a:prstGeom>
            <a:solidFill>
              <a:schemeClr val="bg1">
                <a:alpha val="69804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" name="Oval 666"/>
            <p:cNvSpPr>
              <a:spLocks noChangeArrowheads="1"/>
            </p:cNvSpPr>
            <p:nvPr/>
          </p:nvSpPr>
          <p:spPr bwMode="auto">
            <a:xfrm flipH="1">
              <a:off x="6596258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" name="Oval 666"/>
            <p:cNvSpPr>
              <a:spLocks noChangeArrowheads="1"/>
            </p:cNvSpPr>
            <p:nvPr/>
          </p:nvSpPr>
          <p:spPr bwMode="auto">
            <a:xfrm flipH="1">
              <a:off x="6338527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" name="Oval 666"/>
            <p:cNvSpPr>
              <a:spLocks noChangeArrowheads="1"/>
            </p:cNvSpPr>
            <p:nvPr/>
          </p:nvSpPr>
          <p:spPr bwMode="auto">
            <a:xfrm flipH="1">
              <a:off x="6442520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" name="Oval 666"/>
            <p:cNvSpPr>
              <a:spLocks noChangeArrowheads="1"/>
            </p:cNvSpPr>
            <p:nvPr/>
          </p:nvSpPr>
          <p:spPr bwMode="auto">
            <a:xfrm flipH="1">
              <a:off x="6545175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" name="Oval 666"/>
            <p:cNvSpPr>
              <a:spLocks noChangeArrowheads="1"/>
            </p:cNvSpPr>
            <p:nvPr/>
          </p:nvSpPr>
          <p:spPr bwMode="auto">
            <a:xfrm flipH="1">
              <a:off x="6648326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" name="Oval 666"/>
            <p:cNvSpPr>
              <a:spLocks noChangeArrowheads="1"/>
            </p:cNvSpPr>
            <p:nvPr/>
          </p:nvSpPr>
          <p:spPr bwMode="auto">
            <a:xfrm flipH="1">
              <a:off x="6380115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" name="Oval 666"/>
            <p:cNvSpPr>
              <a:spLocks noChangeArrowheads="1"/>
            </p:cNvSpPr>
            <p:nvPr/>
          </p:nvSpPr>
          <p:spPr bwMode="auto">
            <a:xfrm flipH="1">
              <a:off x="6485666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" name="Oval 666"/>
            <p:cNvSpPr>
              <a:spLocks noChangeArrowheads="1"/>
            </p:cNvSpPr>
            <p:nvPr/>
          </p:nvSpPr>
          <p:spPr bwMode="auto">
            <a:xfrm flipH="1">
              <a:off x="6592825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" name="Oval 393"/>
            <p:cNvSpPr/>
            <p:nvPr/>
          </p:nvSpPr>
          <p:spPr bwMode="auto">
            <a:xfrm>
              <a:off x="6284580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5" name="Oval 666"/>
            <p:cNvSpPr>
              <a:spLocks noChangeArrowheads="1"/>
            </p:cNvSpPr>
            <p:nvPr/>
          </p:nvSpPr>
          <p:spPr bwMode="auto">
            <a:xfrm flipH="1">
              <a:off x="5827882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" name="Oval 666"/>
            <p:cNvSpPr>
              <a:spLocks noChangeArrowheads="1"/>
            </p:cNvSpPr>
            <p:nvPr/>
          </p:nvSpPr>
          <p:spPr bwMode="auto">
            <a:xfrm flipH="1">
              <a:off x="5931145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" name="Oval 666"/>
            <p:cNvSpPr>
              <a:spLocks noChangeArrowheads="1"/>
            </p:cNvSpPr>
            <p:nvPr/>
          </p:nvSpPr>
          <p:spPr bwMode="auto">
            <a:xfrm flipH="1">
              <a:off x="6040531" y="173014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" name="Oval 666"/>
            <p:cNvSpPr>
              <a:spLocks noChangeArrowheads="1"/>
            </p:cNvSpPr>
            <p:nvPr/>
          </p:nvSpPr>
          <p:spPr bwMode="auto">
            <a:xfrm flipH="1">
              <a:off x="5768159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" name="Oval 666"/>
            <p:cNvSpPr>
              <a:spLocks noChangeArrowheads="1"/>
            </p:cNvSpPr>
            <p:nvPr/>
          </p:nvSpPr>
          <p:spPr bwMode="auto">
            <a:xfrm flipH="1">
              <a:off x="5872091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" name="Oval 666"/>
            <p:cNvSpPr>
              <a:spLocks noChangeArrowheads="1"/>
            </p:cNvSpPr>
            <p:nvPr/>
          </p:nvSpPr>
          <p:spPr bwMode="auto">
            <a:xfrm flipH="1">
              <a:off x="5974746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" name="Oval 666"/>
            <p:cNvSpPr>
              <a:spLocks noChangeArrowheads="1"/>
            </p:cNvSpPr>
            <p:nvPr/>
          </p:nvSpPr>
          <p:spPr bwMode="auto">
            <a:xfrm flipH="1">
              <a:off x="6080347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" name="Oval 666"/>
            <p:cNvSpPr>
              <a:spLocks noChangeArrowheads="1"/>
            </p:cNvSpPr>
            <p:nvPr/>
          </p:nvSpPr>
          <p:spPr bwMode="auto">
            <a:xfrm flipH="1">
              <a:off x="5824449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" name="Oval 666"/>
            <p:cNvSpPr>
              <a:spLocks noChangeArrowheads="1"/>
            </p:cNvSpPr>
            <p:nvPr/>
          </p:nvSpPr>
          <p:spPr bwMode="auto">
            <a:xfrm flipH="1">
              <a:off x="5929939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" name="Oval 666"/>
            <p:cNvSpPr>
              <a:spLocks noChangeArrowheads="1"/>
            </p:cNvSpPr>
            <p:nvPr/>
          </p:nvSpPr>
          <p:spPr bwMode="auto">
            <a:xfrm flipH="1">
              <a:off x="6037099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" name="Oval 404"/>
            <p:cNvSpPr/>
            <p:nvPr/>
          </p:nvSpPr>
          <p:spPr bwMode="auto">
            <a:xfrm>
              <a:off x="5724816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6" name="Oval 666"/>
            <p:cNvSpPr>
              <a:spLocks noChangeArrowheads="1"/>
            </p:cNvSpPr>
            <p:nvPr/>
          </p:nvSpPr>
          <p:spPr bwMode="auto">
            <a:xfrm flipH="1">
              <a:off x="6900140" y="2181813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" name="Oval 666"/>
            <p:cNvSpPr>
              <a:spLocks noChangeArrowheads="1"/>
            </p:cNvSpPr>
            <p:nvPr/>
          </p:nvSpPr>
          <p:spPr bwMode="auto">
            <a:xfrm flipH="1">
              <a:off x="7005915" y="218181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" name="Oval 666"/>
            <p:cNvSpPr>
              <a:spLocks noChangeArrowheads="1"/>
            </p:cNvSpPr>
            <p:nvPr/>
          </p:nvSpPr>
          <p:spPr bwMode="auto">
            <a:xfrm flipH="1">
              <a:off x="7115301" y="218181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" name="Oval 666"/>
            <p:cNvSpPr>
              <a:spLocks noChangeArrowheads="1"/>
            </p:cNvSpPr>
            <p:nvPr/>
          </p:nvSpPr>
          <p:spPr bwMode="auto">
            <a:xfrm flipH="1">
              <a:off x="6850219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" name="Oval 666"/>
            <p:cNvSpPr>
              <a:spLocks noChangeArrowheads="1"/>
            </p:cNvSpPr>
            <p:nvPr/>
          </p:nvSpPr>
          <p:spPr bwMode="auto">
            <a:xfrm flipH="1">
              <a:off x="6956662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" name="Oval 666"/>
            <p:cNvSpPr>
              <a:spLocks noChangeArrowheads="1"/>
            </p:cNvSpPr>
            <p:nvPr/>
          </p:nvSpPr>
          <p:spPr bwMode="auto">
            <a:xfrm flipH="1">
              <a:off x="7061768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" name="Oval 666"/>
            <p:cNvSpPr>
              <a:spLocks noChangeArrowheads="1"/>
            </p:cNvSpPr>
            <p:nvPr/>
          </p:nvSpPr>
          <p:spPr bwMode="auto">
            <a:xfrm flipH="1">
              <a:off x="7167369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" name="Oval 666"/>
            <p:cNvSpPr>
              <a:spLocks noChangeArrowheads="1"/>
            </p:cNvSpPr>
            <p:nvPr/>
          </p:nvSpPr>
          <p:spPr bwMode="auto">
            <a:xfrm flipH="1">
              <a:off x="6896708" y="2296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" name="Oval 666"/>
            <p:cNvSpPr>
              <a:spLocks noChangeArrowheads="1"/>
            </p:cNvSpPr>
            <p:nvPr/>
          </p:nvSpPr>
          <p:spPr bwMode="auto">
            <a:xfrm flipH="1">
              <a:off x="7004709" y="2296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" name="Oval 666"/>
            <p:cNvSpPr>
              <a:spLocks noChangeArrowheads="1"/>
            </p:cNvSpPr>
            <p:nvPr/>
          </p:nvSpPr>
          <p:spPr bwMode="auto">
            <a:xfrm flipH="1">
              <a:off x="7111868" y="2296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" name="Oval 415"/>
            <p:cNvSpPr/>
            <p:nvPr/>
          </p:nvSpPr>
          <p:spPr bwMode="auto">
            <a:xfrm>
              <a:off x="6805863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7" name="Oval 666"/>
            <p:cNvSpPr>
              <a:spLocks noChangeArrowheads="1"/>
            </p:cNvSpPr>
            <p:nvPr/>
          </p:nvSpPr>
          <p:spPr bwMode="auto">
            <a:xfrm flipH="1">
              <a:off x="6361448" y="217588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" name="Oval 666"/>
            <p:cNvSpPr>
              <a:spLocks noChangeArrowheads="1"/>
            </p:cNvSpPr>
            <p:nvPr/>
          </p:nvSpPr>
          <p:spPr bwMode="auto">
            <a:xfrm flipH="1">
              <a:off x="6464772" y="217588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" name="Oval 666"/>
            <p:cNvSpPr>
              <a:spLocks noChangeArrowheads="1"/>
            </p:cNvSpPr>
            <p:nvPr/>
          </p:nvSpPr>
          <p:spPr bwMode="auto">
            <a:xfrm flipH="1">
              <a:off x="6574158" y="217588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" name="Oval 666"/>
            <p:cNvSpPr>
              <a:spLocks noChangeArrowheads="1"/>
            </p:cNvSpPr>
            <p:nvPr/>
          </p:nvSpPr>
          <p:spPr bwMode="auto">
            <a:xfrm flipH="1">
              <a:off x="6316427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" name="Oval 666"/>
            <p:cNvSpPr>
              <a:spLocks noChangeArrowheads="1"/>
            </p:cNvSpPr>
            <p:nvPr/>
          </p:nvSpPr>
          <p:spPr bwMode="auto">
            <a:xfrm flipH="1">
              <a:off x="6420420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" name="Oval 666"/>
            <p:cNvSpPr>
              <a:spLocks noChangeArrowheads="1"/>
            </p:cNvSpPr>
            <p:nvPr/>
          </p:nvSpPr>
          <p:spPr bwMode="auto">
            <a:xfrm flipH="1">
              <a:off x="6523075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" name="Oval 666"/>
            <p:cNvSpPr>
              <a:spLocks noChangeArrowheads="1"/>
            </p:cNvSpPr>
            <p:nvPr/>
          </p:nvSpPr>
          <p:spPr bwMode="auto">
            <a:xfrm flipH="1">
              <a:off x="6626226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" name="Oval 666"/>
            <p:cNvSpPr>
              <a:spLocks noChangeArrowheads="1"/>
            </p:cNvSpPr>
            <p:nvPr/>
          </p:nvSpPr>
          <p:spPr bwMode="auto">
            <a:xfrm flipH="1">
              <a:off x="6358015" y="229055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" name="Oval 666"/>
            <p:cNvSpPr>
              <a:spLocks noChangeArrowheads="1"/>
            </p:cNvSpPr>
            <p:nvPr/>
          </p:nvSpPr>
          <p:spPr bwMode="auto">
            <a:xfrm flipH="1">
              <a:off x="6463566" y="229055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" name="Oval 666"/>
            <p:cNvSpPr>
              <a:spLocks noChangeArrowheads="1"/>
            </p:cNvSpPr>
            <p:nvPr/>
          </p:nvSpPr>
          <p:spPr bwMode="auto">
            <a:xfrm flipH="1">
              <a:off x="6570725" y="2290558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" name="Oval 426"/>
            <p:cNvSpPr/>
            <p:nvPr/>
          </p:nvSpPr>
          <p:spPr bwMode="auto">
            <a:xfrm>
              <a:off x="6265890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8" name="Oval 666"/>
            <p:cNvSpPr>
              <a:spLocks noChangeArrowheads="1"/>
            </p:cNvSpPr>
            <p:nvPr/>
          </p:nvSpPr>
          <p:spPr bwMode="auto">
            <a:xfrm flipH="1">
              <a:off x="5829802" y="2176839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" name="Oval 666"/>
            <p:cNvSpPr>
              <a:spLocks noChangeArrowheads="1"/>
            </p:cNvSpPr>
            <p:nvPr/>
          </p:nvSpPr>
          <p:spPr bwMode="auto">
            <a:xfrm flipH="1">
              <a:off x="5933065" y="217683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" name="Oval 666"/>
            <p:cNvSpPr>
              <a:spLocks noChangeArrowheads="1"/>
            </p:cNvSpPr>
            <p:nvPr/>
          </p:nvSpPr>
          <p:spPr bwMode="auto">
            <a:xfrm flipH="1">
              <a:off x="6042451" y="217683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" name="Oval 666"/>
            <p:cNvSpPr>
              <a:spLocks noChangeArrowheads="1"/>
            </p:cNvSpPr>
            <p:nvPr/>
          </p:nvSpPr>
          <p:spPr bwMode="auto">
            <a:xfrm flipH="1">
              <a:off x="5770079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" name="Oval 666"/>
            <p:cNvSpPr>
              <a:spLocks noChangeArrowheads="1"/>
            </p:cNvSpPr>
            <p:nvPr/>
          </p:nvSpPr>
          <p:spPr bwMode="auto">
            <a:xfrm flipH="1">
              <a:off x="5874011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" name="Oval 666"/>
            <p:cNvSpPr>
              <a:spLocks noChangeArrowheads="1"/>
            </p:cNvSpPr>
            <p:nvPr/>
          </p:nvSpPr>
          <p:spPr bwMode="auto">
            <a:xfrm flipH="1">
              <a:off x="5976666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" name="Oval 666"/>
            <p:cNvSpPr>
              <a:spLocks noChangeArrowheads="1"/>
            </p:cNvSpPr>
            <p:nvPr/>
          </p:nvSpPr>
          <p:spPr bwMode="auto">
            <a:xfrm flipH="1">
              <a:off x="6082267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Oval 666"/>
            <p:cNvSpPr>
              <a:spLocks noChangeArrowheads="1"/>
            </p:cNvSpPr>
            <p:nvPr/>
          </p:nvSpPr>
          <p:spPr bwMode="auto">
            <a:xfrm flipH="1">
              <a:off x="5826369" y="229151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Oval 666"/>
            <p:cNvSpPr>
              <a:spLocks noChangeArrowheads="1"/>
            </p:cNvSpPr>
            <p:nvPr/>
          </p:nvSpPr>
          <p:spPr bwMode="auto">
            <a:xfrm flipH="1">
              <a:off x="5931859" y="229151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" name="Oval 666"/>
            <p:cNvSpPr>
              <a:spLocks noChangeArrowheads="1"/>
            </p:cNvSpPr>
            <p:nvPr/>
          </p:nvSpPr>
          <p:spPr bwMode="auto">
            <a:xfrm flipH="1">
              <a:off x="6039019" y="229151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" name="Oval 437"/>
            <p:cNvSpPr/>
            <p:nvPr/>
          </p:nvSpPr>
          <p:spPr bwMode="auto">
            <a:xfrm>
              <a:off x="5724972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9" name="Oval 666"/>
            <p:cNvSpPr>
              <a:spLocks noChangeArrowheads="1"/>
            </p:cNvSpPr>
            <p:nvPr/>
          </p:nvSpPr>
          <p:spPr bwMode="auto">
            <a:xfrm flipH="1">
              <a:off x="5590432" y="195315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" name="Oval 666"/>
            <p:cNvSpPr>
              <a:spLocks noChangeArrowheads="1"/>
            </p:cNvSpPr>
            <p:nvPr/>
          </p:nvSpPr>
          <p:spPr bwMode="auto">
            <a:xfrm flipH="1">
              <a:off x="5696207" y="195315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" name="Oval 666"/>
            <p:cNvSpPr>
              <a:spLocks noChangeArrowheads="1"/>
            </p:cNvSpPr>
            <p:nvPr/>
          </p:nvSpPr>
          <p:spPr bwMode="auto">
            <a:xfrm flipH="1">
              <a:off x="5805593" y="195315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" name="Oval 666"/>
            <p:cNvSpPr>
              <a:spLocks noChangeArrowheads="1"/>
            </p:cNvSpPr>
            <p:nvPr/>
          </p:nvSpPr>
          <p:spPr bwMode="auto">
            <a:xfrm flipH="1">
              <a:off x="5540511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" name="Oval 666"/>
            <p:cNvSpPr>
              <a:spLocks noChangeArrowheads="1"/>
            </p:cNvSpPr>
            <p:nvPr/>
          </p:nvSpPr>
          <p:spPr bwMode="auto">
            <a:xfrm flipH="1">
              <a:off x="5646954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Oval 666"/>
            <p:cNvSpPr>
              <a:spLocks noChangeArrowheads="1"/>
            </p:cNvSpPr>
            <p:nvPr/>
          </p:nvSpPr>
          <p:spPr bwMode="auto">
            <a:xfrm flipH="1">
              <a:off x="5752060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Oval 666"/>
            <p:cNvSpPr>
              <a:spLocks noChangeArrowheads="1"/>
            </p:cNvSpPr>
            <p:nvPr/>
          </p:nvSpPr>
          <p:spPr bwMode="auto">
            <a:xfrm flipH="1">
              <a:off x="5857661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Oval 666"/>
            <p:cNvSpPr>
              <a:spLocks noChangeArrowheads="1"/>
            </p:cNvSpPr>
            <p:nvPr/>
          </p:nvSpPr>
          <p:spPr bwMode="auto">
            <a:xfrm flipH="1">
              <a:off x="5587000" y="206782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Oval 666"/>
            <p:cNvSpPr>
              <a:spLocks noChangeArrowheads="1"/>
            </p:cNvSpPr>
            <p:nvPr/>
          </p:nvSpPr>
          <p:spPr bwMode="auto">
            <a:xfrm flipH="1">
              <a:off x="5695001" y="2067823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" name="Oval 666"/>
            <p:cNvSpPr>
              <a:spLocks noChangeArrowheads="1"/>
            </p:cNvSpPr>
            <p:nvPr/>
          </p:nvSpPr>
          <p:spPr bwMode="auto">
            <a:xfrm flipH="1">
              <a:off x="5802160" y="206782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Oval 448"/>
            <p:cNvSpPr/>
            <p:nvPr/>
          </p:nvSpPr>
          <p:spPr bwMode="auto">
            <a:xfrm>
              <a:off x="5495902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0" name="Oval 666"/>
            <p:cNvSpPr>
              <a:spLocks noChangeArrowheads="1"/>
            </p:cNvSpPr>
            <p:nvPr/>
          </p:nvSpPr>
          <p:spPr bwMode="auto">
            <a:xfrm flipH="1">
              <a:off x="6133194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Oval 666"/>
            <p:cNvSpPr>
              <a:spLocks noChangeArrowheads="1"/>
            </p:cNvSpPr>
            <p:nvPr/>
          </p:nvSpPr>
          <p:spPr bwMode="auto">
            <a:xfrm flipH="1">
              <a:off x="6236457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Oval 666"/>
            <p:cNvSpPr>
              <a:spLocks noChangeArrowheads="1"/>
            </p:cNvSpPr>
            <p:nvPr/>
          </p:nvSpPr>
          <p:spPr bwMode="auto">
            <a:xfrm flipH="1">
              <a:off x="6345843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Oval 666"/>
            <p:cNvSpPr>
              <a:spLocks noChangeArrowheads="1"/>
            </p:cNvSpPr>
            <p:nvPr/>
          </p:nvSpPr>
          <p:spPr bwMode="auto">
            <a:xfrm flipH="1">
              <a:off x="6073471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Oval 666"/>
            <p:cNvSpPr>
              <a:spLocks noChangeArrowheads="1"/>
            </p:cNvSpPr>
            <p:nvPr/>
          </p:nvSpPr>
          <p:spPr bwMode="auto">
            <a:xfrm flipH="1">
              <a:off x="6177403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Oval 666"/>
            <p:cNvSpPr>
              <a:spLocks noChangeArrowheads="1"/>
            </p:cNvSpPr>
            <p:nvPr/>
          </p:nvSpPr>
          <p:spPr bwMode="auto">
            <a:xfrm flipH="1">
              <a:off x="6280058" y="201151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Oval 666"/>
            <p:cNvSpPr>
              <a:spLocks noChangeArrowheads="1"/>
            </p:cNvSpPr>
            <p:nvPr/>
          </p:nvSpPr>
          <p:spPr bwMode="auto">
            <a:xfrm flipH="1">
              <a:off x="6385659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Oval 666"/>
            <p:cNvSpPr>
              <a:spLocks noChangeArrowheads="1"/>
            </p:cNvSpPr>
            <p:nvPr/>
          </p:nvSpPr>
          <p:spPr bwMode="auto">
            <a:xfrm flipH="1">
              <a:off x="6129761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Oval 666"/>
            <p:cNvSpPr>
              <a:spLocks noChangeArrowheads="1"/>
            </p:cNvSpPr>
            <p:nvPr/>
          </p:nvSpPr>
          <p:spPr bwMode="auto">
            <a:xfrm flipH="1">
              <a:off x="6235251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Oval 666"/>
            <p:cNvSpPr>
              <a:spLocks noChangeArrowheads="1"/>
            </p:cNvSpPr>
            <p:nvPr/>
          </p:nvSpPr>
          <p:spPr bwMode="auto">
            <a:xfrm flipH="1">
              <a:off x="6342411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Oval 459"/>
            <p:cNvSpPr/>
            <p:nvPr/>
          </p:nvSpPr>
          <p:spPr bwMode="auto">
            <a:xfrm>
              <a:off x="6024213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1" name="Oval 666"/>
            <p:cNvSpPr>
              <a:spLocks noChangeArrowheads="1"/>
            </p:cNvSpPr>
            <p:nvPr/>
          </p:nvSpPr>
          <p:spPr bwMode="auto">
            <a:xfrm flipH="1">
              <a:off x="6647520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" name="Oval 666"/>
            <p:cNvSpPr>
              <a:spLocks noChangeArrowheads="1"/>
            </p:cNvSpPr>
            <p:nvPr/>
          </p:nvSpPr>
          <p:spPr bwMode="auto">
            <a:xfrm flipH="1">
              <a:off x="6750844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" name="Oval 666"/>
            <p:cNvSpPr>
              <a:spLocks noChangeArrowheads="1"/>
            </p:cNvSpPr>
            <p:nvPr/>
          </p:nvSpPr>
          <p:spPr bwMode="auto">
            <a:xfrm flipH="1">
              <a:off x="6860230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" name="Oval 666"/>
            <p:cNvSpPr>
              <a:spLocks noChangeArrowheads="1"/>
            </p:cNvSpPr>
            <p:nvPr/>
          </p:nvSpPr>
          <p:spPr bwMode="auto">
            <a:xfrm flipH="1">
              <a:off x="6602499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Oval 666"/>
            <p:cNvSpPr>
              <a:spLocks noChangeArrowheads="1"/>
            </p:cNvSpPr>
            <p:nvPr/>
          </p:nvSpPr>
          <p:spPr bwMode="auto">
            <a:xfrm flipH="1">
              <a:off x="6706492" y="201151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" name="Oval 666"/>
            <p:cNvSpPr>
              <a:spLocks noChangeArrowheads="1"/>
            </p:cNvSpPr>
            <p:nvPr/>
          </p:nvSpPr>
          <p:spPr bwMode="auto">
            <a:xfrm flipH="1">
              <a:off x="6809147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Oval 666"/>
            <p:cNvSpPr>
              <a:spLocks noChangeArrowheads="1"/>
            </p:cNvSpPr>
            <p:nvPr/>
          </p:nvSpPr>
          <p:spPr bwMode="auto">
            <a:xfrm flipH="1">
              <a:off x="6912298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" name="Oval 666"/>
            <p:cNvSpPr>
              <a:spLocks noChangeArrowheads="1"/>
            </p:cNvSpPr>
            <p:nvPr/>
          </p:nvSpPr>
          <p:spPr bwMode="auto">
            <a:xfrm flipH="1">
              <a:off x="6644087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" name="Oval 666"/>
            <p:cNvSpPr>
              <a:spLocks noChangeArrowheads="1"/>
            </p:cNvSpPr>
            <p:nvPr/>
          </p:nvSpPr>
          <p:spPr bwMode="auto">
            <a:xfrm flipH="1">
              <a:off x="6749638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" name="Oval 666"/>
            <p:cNvSpPr>
              <a:spLocks noChangeArrowheads="1"/>
            </p:cNvSpPr>
            <p:nvPr/>
          </p:nvSpPr>
          <p:spPr bwMode="auto">
            <a:xfrm flipH="1">
              <a:off x="6856797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Oval 470"/>
            <p:cNvSpPr/>
            <p:nvPr/>
          </p:nvSpPr>
          <p:spPr bwMode="auto">
            <a:xfrm>
              <a:off x="6545652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2" name="Oval 666"/>
            <p:cNvSpPr>
              <a:spLocks noChangeArrowheads="1"/>
            </p:cNvSpPr>
            <p:nvPr/>
          </p:nvSpPr>
          <p:spPr bwMode="auto">
            <a:xfrm flipH="1">
              <a:off x="7168001" y="1954178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Oval 666"/>
            <p:cNvSpPr>
              <a:spLocks noChangeArrowheads="1"/>
            </p:cNvSpPr>
            <p:nvPr/>
          </p:nvSpPr>
          <p:spPr bwMode="auto">
            <a:xfrm flipH="1">
              <a:off x="7273776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Oval 666"/>
            <p:cNvSpPr>
              <a:spLocks noChangeArrowheads="1"/>
            </p:cNvSpPr>
            <p:nvPr/>
          </p:nvSpPr>
          <p:spPr bwMode="auto">
            <a:xfrm flipH="1">
              <a:off x="7383162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Oval 666"/>
            <p:cNvSpPr>
              <a:spLocks noChangeArrowheads="1"/>
            </p:cNvSpPr>
            <p:nvPr/>
          </p:nvSpPr>
          <p:spPr bwMode="auto">
            <a:xfrm flipH="1">
              <a:off x="7118080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Oval 666"/>
            <p:cNvSpPr>
              <a:spLocks noChangeArrowheads="1"/>
            </p:cNvSpPr>
            <p:nvPr/>
          </p:nvSpPr>
          <p:spPr bwMode="auto">
            <a:xfrm flipH="1">
              <a:off x="7224523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Oval 666"/>
            <p:cNvSpPr>
              <a:spLocks noChangeArrowheads="1"/>
            </p:cNvSpPr>
            <p:nvPr/>
          </p:nvSpPr>
          <p:spPr bwMode="auto">
            <a:xfrm flipH="1">
              <a:off x="7329629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" name="Oval 666"/>
            <p:cNvSpPr>
              <a:spLocks noChangeArrowheads="1"/>
            </p:cNvSpPr>
            <p:nvPr/>
          </p:nvSpPr>
          <p:spPr bwMode="auto">
            <a:xfrm flipH="1">
              <a:off x="7435230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Oval 666"/>
            <p:cNvSpPr>
              <a:spLocks noChangeArrowheads="1"/>
            </p:cNvSpPr>
            <p:nvPr/>
          </p:nvSpPr>
          <p:spPr bwMode="auto">
            <a:xfrm flipH="1">
              <a:off x="7164569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Oval 666"/>
            <p:cNvSpPr>
              <a:spLocks noChangeArrowheads="1"/>
            </p:cNvSpPr>
            <p:nvPr/>
          </p:nvSpPr>
          <p:spPr bwMode="auto">
            <a:xfrm flipH="1">
              <a:off x="7272570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Oval 666"/>
            <p:cNvSpPr>
              <a:spLocks noChangeArrowheads="1"/>
            </p:cNvSpPr>
            <p:nvPr/>
          </p:nvSpPr>
          <p:spPr bwMode="auto">
            <a:xfrm flipH="1">
              <a:off x="7379729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Oval 481"/>
            <p:cNvSpPr/>
            <p:nvPr/>
          </p:nvSpPr>
          <p:spPr bwMode="auto">
            <a:xfrm>
              <a:off x="7069089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3" name="Oval 666"/>
            <p:cNvSpPr>
              <a:spLocks noChangeArrowheads="1"/>
            </p:cNvSpPr>
            <p:nvPr/>
          </p:nvSpPr>
          <p:spPr bwMode="auto">
            <a:xfrm flipH="1">
              <a:off x="7699474" y="195005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" name="Oval 666"/>
            <p:cNvSpPr>
              <a:spLocks noChangeArrowheads="1"/>
            </p:cNvSpPr>
            <p:nvPr/>
          </p:nvSpPr>
          <p:spPr bwMode="auto">
            <a:xfrm flipH="1">
              <a:off x="7805249" y="195005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" name="Oval 666"/>
            <p:cNvSpPr>
              <a:spLocks noChangeArrowheads="1"/>
            </p:cNvSpPr>
            <p:nvPr/>
          </p:nvSpPr>
          <p:spPr bwMode="auto">
            <a:xfrm flipH="1">
              <a:off x="7914635" y="195005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Oval 666"/>
            <p:cNvSpPr>
              <a:spLocks noChangeArrowheads="1"/>
            </p:cNvSpPr>
            <p:nvPr/>
          </p:nvSpPr>
          <p:spPr bwMode="auto">
            <a:xfrm flipH="1">
              <a:off x="7649553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" name="Oval 666"/>
            <p:cNvSpPr>
              <a:spLocks noChangeArrowheads="1"/>
            </p:cNvSpPr>
            <p:nvPr/>
          </p:nvSpPr>
          <p:spPr bwMode="auto">
            <a:xfrm flipH="1">
              <a:off x="7755996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" name="Oval 666"/>
            <p:cNvSpPr>
              <a:spLocks noChangeArrowheads="1"/>
            </p:cNvSpPr>
            <p:nvPr/>
          </p:nvSpPr>
          <p:spPr bwMode="auto">
            <a:xfrm flipH="1">
              <a:off x="7861102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Oval 666"/>
            <p:cNvSpPr>
              <a:spLocks noChangeArrowheads="1"/>
            </p:cNvSpPr>
            <p:nvPr/>
          </p:nvSpPr>
          <p:spPr bwMode="auto">
            <a:xfrm flipH="1">
              <a:off x="7966703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" name="Oval 666"/>
            <p:cNvSpPr>
              <a:spLocks noChangeArrowheads="1"/>
            </p:cNvSpPr>
            <p:nvPr/>
          </p:nvSpPr>
          <p:spPr bwMode="auto">
            <a:xfrm flipH="1">
              <a:off x="7696042" y="206473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Oval 666"/>
            <p:cNvSpPr>
              <a:spLocks noChangeArrowheads="1"/>
            </p:cNvSpPr>
            <p:nvPr/>
          </p:nvSpPr>
          <p:spPr bwMode="auto">
            <a:xfrm flipH="1">
              <a:off x="7804043" y="2064730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Oval 666"/>
            <p:cNvSpPr>
              <a:spLocks noChangeArrowheads="1"/>
            </p:cNvSpPr>
            <p:nvPr/>
          </p:nvSpPr>
          <p:spPr bwMode="auto">
            <a:xfrm flipH="1">
              <a:off x="7911202" y="206473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" name="Oval 492"/>
            <p:cNvSpPr/>
            <p:nvPr/>
          </p:nvSpPr>
          <p:spPr bwMode="auto">
            <a:xfrm>
              <a:off x="7598554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4" name="Oval 666"/>
            <p:cNvSpPr>
              <a:spLocks noChangeArrowheads="1"/>
            </p:cNvSpPr>
            <p:nvPr/>
          </p:nvSpPr>
          <p:spPr bwMode="auto">
            <a:xfrm flipH="1">
              <a:off x="7444775" y="21786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Oval 666"/>
            <p:cNvSpPr>
              <a:spLocks noChangeArrowheads="1"/>
            </p:cNvSpPr>
            <p:nvPr/>
          </p:nvSpPr>
          <p:spPr bwMode="auto">
            <a:xfrm flipH="1">
              <a:off x="7550550" y="21786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Oval 666"/>
            <p:cNvSpPr>
              <a:spLocks noChangeArrowheads="1"/>
            </p:cNvSpPr>
            <p:nvPr/>
          </p:nvSpPr>
          <p:spPr bwMode="auto">
            <a:xfrm flipH="1">
              <a:off x="7659936" y="21786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Oval 666"/>
            <p:cNvSpPr>
              <a:spLocks noChangeArrowheads="1"/>
            </p:cNvSpPr>
            <p:nvPr/>
          </p:nvSpPr>
          <p:spPr bwMode="auto">
            <a:xfrm flipH="1">
              <a:off x="7394854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" name="Oval 666"/>
            <p:cNvSpPr>
              <a:spLocks noChangeArrowheads="1"/>
            </p:cNvSpPr>
            <p:nvPr/>
          </p:nvSpPr>
          <p:spPr bwMode="auto">
            <a:xfrm flipH="1">
              <a:off x="7501297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" name="Oval 666"/>
            <p:cNvSpPr>
              <a:spLocks noChangeArrowheads="1"/>
            </p:cNvSpPr>
            <p:nvPr/>
          </p:nvSpPr>
          <p:spPr bwMode="auto">
            <a:xfrm flipH="1">
              <a:off x="7606403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" name="Oval 666"/>
            <p:cNvSpPr>
              <a:spLocks noChangeArrowheads="1"/>
            </p:cNvSpPr>
            <p:nvPr/>
          </p:nvSpPr>
          <p:spPr bwMode="auto">
            <a:xfrm flipH="1">
              <a:off x="7712004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" name="Oval 666"/>
            <p:cNvSpPr>
              <a:spLocks noChangeArrowheads="1"/>
            </p:cNvSpPr>
            <p:nvPr/>
          </p:nvSpPr>
          <p:spPr bwMode="auto">
            <a:xfrm flipH="1">
              <a:off x="7441343" y="229334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" name="Oval 666"/>
            <p:cNvSpPr>
              <a:spLocks noChangeArrowheads="1"/>
            </p:cNvSpPr>
            <p:nvPr/>
          </p:nvSpPr>
          <p:spPr bwMode="auto">
            <a:xfrm flipH="1">
              <a:off x="7549344" y="229334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" name="Oval 666"/>
            <p:cNvSpPr>
              <a:spLocks noChangeArrowheads="1"/>
            </p:cNvSpPr>
            <p:nvPr/>
          </p:nvSpPr>
          <p:spPr bwMode="auto">
            <a:xfrm flipH="1">
              <a:off x="7656503" y="2293348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" name="Oval 503"/>
            <p:cNvSpPr/>
            <p:nvPr/>
          </p:nvSpPr>
          <p:spPr bwMode="auto">
            <a:xfrm>
              <a:off x="7347386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07" name="Text Box 527"/>
          <p:cNvSpPr txBox="1">
            <a:spLocks noChangeArrowheads="1"/>
          </p:cNvSpPr>
          <p:nvPr/>
        </p:nvSpPr>
        <p:spPr bwMode="auto">
          <a:xfrm>
            <a:off x="5239675" y="1371067"/>
            <a:ext cx="138443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chemeClr val="bg1"/>
                </a:solidFill>
              </a:rPr>
              <a:t>Macrocolumn (“Mac”)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92" name="Text Box 275"/>
          <p:cNvSpPr txBox="1">
            <a:spLocks noChangeArrowheads="1"/>
          </p:cNvSpPr>
          <p:nvPr/>
        </p:nvSpPr>
        <p:spPr bwMode="auto">
          <a:xfrm>
            <a:off x="8534400" y="1447800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/>
          <a:p>
            <a:pPr algn="ctr" eaLnBrk="1" hangingPunct="1"/>
            <a:r>
              <a:rPr lang="en-US" sz="800" dirty="0">
                <a:solidFill>
                  <a:schemeClr val="bg1"/>
                </a:solidFill>
              </a:rPr>
              <a:t>Tangential View</a:t>
            </a:r>
          </a:p>
        </p:txBody>
      </p:sp>
      <p:sp>
        <p:nvSpPr>
          <p:cNvPr id="794" name="Line 277"/>
          <p:cNvSpPr>
            <a:spLocks noChangeShapeType="1"/>
          </p:cNvSpPr>
          <p:nvPr/>
        </p:nvSpPr>
        <p:spPr bwMode="auto">
          <a:xfrm>
            <a:off x="8833067" y="2510976"/>
            <a:ext cx="0" cy="84714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5" name="Line 4"/>
          <p:cNvSpPr>
            <a:spLocks noChangeShapeType="1"/>
          </p:cNvSpPr>
          <p:nvPr/>
        </p:nvSpPr>
        <p:spPr bwMode="auto">
          <a:xfrm flipV="1">
            <a:off x="7391400" y="1579813"/>
            <a:ext cx="324879" cy="919414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" name="Line 5"/>
          <p:cNvSpPr>
            <a:spLocks noChangeShapeType="1"/>
          </p:cNvSpPr>
          <p:nvPr/>
        </p:nvSpPr>
        <p:spPr bwMode="auto">
          <a:xfrm flipH="1" flipV="1">
            <a:off x="8401060" y="1508286"/>
            <a:ext cx="432179" cy="97305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7" name="AutoShape 16"/>
          <p:cNvSpPr>
            <a:spLocks noChangeArrowheads="1"/>
          </p:cNvSpPr>
          <p:nvPr/>
        </p:nvSpPr>
        <p:spPr bwMode="auto">
          <a:xfrm rot="5400000">
            <a:off x="7668990" y="3056158"/>
            <a:ext cx="584133" cy="164675"/>
          </a:xfrm>
          <a:prstGeom prst="roundRect">
            <a:avLst>
              <a:gd name="adj" fmla="val 7023"/>
            </a:avLst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dash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" name="Oval 17"/>
          <p:cNvSpPr>
            <a:spLocks noChangeArrowheads="1"/>
          </p:cNvSpPr>
          <p:nvPr/>
        </p:nvSpPr>
        <p:spPr bwMode="auto">
          <a:xfrm>
            <a:off x="7878719" y="3402995"/>
            <a:ext cx="164675" cy="52155"/>
          </a:xfrm>
          <a:prstGeom prst="ellips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" name="Line 18"/>
          <p:cNvSpPr>
            <a:spLocks noChangeShapeType="1"/>
          </p:cNvSpPr>
          <p:nvPr/>
        </p:nvSpPr>
        <p:spPr bwMode="auto">
          <a:xfrm>
            <a:off x="7878719" y="2841214"/>
            <a:ext cx="0" cy="59456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0" name="Line 19"/>
          <p:cNvSpPr>
            <a:spLocks noChangeShapeType="1"/>
          </p:cNvSpPr>
          <p:nvPr/>
        </p:nvSpPr>
        <p:spPr bwMode="auto">
          <a:xfrm>
            <a:off x="8043394" y="2841214"/>
            <a:ext cx="0" cy="59456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1" name="Oval 20"/>
          <p:cNvSpPr>
            <a:spLocks noChangeArrowheads="1"/>
          </p:cNvSpPr>
          <p:nvPr/>
        </p:nvSpPr>
        <p:spPr bwMode="auto">
          <a:xfrm>
            <a:off x="7880955" y="3407465"/>
            <a:ext cx="160204" cy="45449"/>
          </a:xfrm>
          <a:prstGeom prst="ellipse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" name="Rectangle 21"/>
          <p:cNvSpPr>
            <a:spLocks noChangeArrowheads="1"/>
          </p:cNvSpPr>
          <p:nvPr/>
        </p:nvSpPr>
        <p:spPr bwMode="auto">
          <a:xfrm>
            <a:off x="7554585" y="2754040"/>
            <a:ext cx="87926" cy="536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" name="Rectangle 22"/>
          <p:cNvSpPr>
            <a:spLocks noChangeArrowheads="1"/>
          </p:cNvSpPr>
          <p:nvPr/>
        </p:nvSpPr>
        <p:spPr bwMode="auto">
          <a:xfrm>
            <a:off x="8440552" y="2782353"/>
            <a:ext cx="87926" cy="536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" name="Rectangle 23"/>
          <p:cNvSpPr>
            <a:spLocks noChangeArrowheads="1"/>
          </p:cNvSpPr>
          <p:nvPr/>
        </p:nvSpPr>
        <p:spPr bwMode="auto">
          <a:xfrm>
            <a:off x="8603737" y="2752550"/>
            <a:ext cx="87926" cy="536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" name="Rectangle 24"/>
          <p:cNvSpPr>
            <a:spLocks noChangeArrowheads="1"/>
          </p:cNvSpPr>
          <p:nvPr/>
        </p:nvSpPr>
        <p:spPr bwMode="auto">
          <a:xfrm>
            <a:off x="7445795" y="2471660"/>
            <a:ext cx="177342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" name="Rectangle 25"/>
          <p:cNvSpPr>
            <a:spLocks noChangeArrowheads="1"/>
          </p:cNvSpPr>
          <p:nvPr/>
        </p:nvSpPr>
        <p:spPr bwMode="auto">
          <a:xfrm>
            <a:off x="7570233" y="2447072"/>
            <a:ext cx="177342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" name="Rectangle 26"/>
          <p:cNvSpPr>
            <a:spLocks noChangeArrowheads="1"/>
          </p:cNvSpPr>
          <p:nvPr/>
        </p:nvSpPr>
        <p:spPr bwMode="auto">
          <a:xfrm>
            <a:off x="7724476" y="2436641"/>
            <a:ext cx="177342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" name="Rectangle 27"/>
          <p:cNvSpPr>
            <a:spLocks noChangeArrowheads="1"/>
          </p:cNvSpPr>
          <p:nvPr/>
        </p:nvSpPr>
        <p:spPr bwMode="auto">
          <a:xfrm>
            <a:off x="8167087" y="2421740"/>
            <a:ext cx="161694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" name="Rectangle 28"/>
          <p:cNvSpPr>
            <a:spLocks noChangeArrowheads="1"/>
          </p:cNvSpPr>
          <p:nvPr/>
        </p:nvSpPr>
        <p:spPr bwMode="auto">
          <a:xfrm>
            <a:off x="8321330" y="2427701"/>
            <a:ext cx="161695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0" name="Rectangle 29"/>
          <p:cNvSpPr>
            <a:spLocks noChangeArrowheads="1"/>
          </p:cNvSpPr>
          <p:nvPr/>
        </p:nvSpPr>
        <p:spPr bwMode="auto">
          <a:xfrm>
            <a:off x="8477809" y="2444092"/>
            <a:ext cx="161695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" name="Rectangle 30"/>
          <p:cNvSpPr>
            <a:spLocks noChangeArrowheads="1"/>
          </p:cNvSpPr>
          <p:nvPr/>
        </p:nvSpPr>
        <p:spPr bwMode="auto">
          <a:xfrm>
            <a:off x="8619385" y="2463464"/>
            <a:ext cx="161695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" name="Oval 31"/>
          <p:cNvSpPr>
            <a:spLocks noChangeArrowheads="1"/>
          </p:cNvSpPr>
          <p:nvPr/>
        </p:nvSpPr>
        <p:spPr bwMode="auto">
          <a:xfrm>
            <a:off x="7427912" y="2427701"/>
            <a:ext cx="1369560" cy="415003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" name="Line 32"/>
          <p:cNvSpPr>
            <a:spLocks noChangeShapeType="1"/>
          </p:cNvSpPr>
          <p:nvPr/>
        </p:nvSpPr>
        <p:spPr bwMode="auto">
          <a:xfrm>
            <a:off x="7393636" y="2502207"/>
            <a:ext cx="0" cy="2570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4" name="Freeform 34"/>
          <p:cNvSpPr>
            <a:spLocks/>
          </p:cNvSpPr>
          <p:nvPr/>
        </p:nvSpPr>
        <p:spPr bwMode="auto">
          <a:xfrm>
            <a:off x="7391400" y="2757021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5" name="Freeform 35"/>
          <p:cNvSpPr>
            <a:spLocks/>
          </p:cNvSpPr>
          <p:nvPr/>
        </p:nvSpPr>
        <p:spPr bwMode="auto">
          <a:xfrm flipV="1">
            <a:off x="7392145" y="2391937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6" name="Group 36"/>
          <p:cNvGrpSpPr>
            <a:grpSpLocks/>
          </p:cNvGrpSpPr>
          <p:nvPr/>
        </p:nvGrpSpPr>
        <p:grpSpPr bwMode="auto">
          <a:xfrm>
            <a:off x="8042649" y="2561068"/>
            <a:ext cx="162440" cy="303988"/>
            <a:chOff x="2348" y="3176"/>
            <a:chExt cx="218" cy="339"/>
          </a:xfrm>
        </p:grpSpPr>
        <p:sp>
          <p:nvSpPr>
            <p:cNvPr id="1054" name="Oval 37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Line 38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Line 39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Rectangle 40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" name="Oval 41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7" name="AutoShape 42"/>
          <p:cNvSpPr>
            <a:spLocks noChangeArrowheads="1"/>
          </p:cNvSpPr>
          <p:nvPr/>
        </p:nvSpPr>
        <p:spPr bwMode="auto">
          <a:xfrm>
            <a:off x="8128340" y="263781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18" name="AutoShape 43"/>
          <p:cNvSpPr>
            <a:spLocks noChangeArrowheads="1"/>
          </p:cNvSpPr>
          <p:nvPr/>
        </p:nvSpPr>
        <p:spPr bwMode="auto">
          <a:xfrm>
            <a:off x="8059042" y="266165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19" name="AutoShape 44"/>
          <p:cNvSpPr>
            <a:spLocks noChangeArrowheads="1"/>
          </p:cNvSpPr>
          <p:nvPr/>
        </p:nvSpPr>
        <p:spPr bwMode="auto">
          <a:xfrm>
            <a:off x="8094064" y="268027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0" name="AutoShape 45"/>
          <p:cNvSpPr>
            <a:spLocks noChangeArrowheads="1"/>
          </p:cNvSpPr>
          <p:nvPr/>
        </p:nvSpPr>
        <p:spPr bwMode="auto">
          <a:xfrm>
            <a:off x="8110457" y="271753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1" name="AutoShape 46"/>
          <p:cNvSpPr>
            <a:spLocks noChangeArrowheads="1"/>
          </p:cNvSpPr>
          <p:nvPr/>
        </p:nvSpPr>
        <p:spPr bwMode="auto">
          <a:xfrm>
            <a:off x="8146223" y="270114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2" name="AutoShape 47"/>
          <p:cNvSpPr>
            <a:spLocks noChangeArrowheads="1"/>
          </p:cNvSpPr>
          <p:nvPr/>
        </p:nvSpPr>
        <p:spPr bwMode="auto">
          <a:xfrm>
            <a:off x="8074690" y="273913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3" name="AutoShape 48"/>
          <p:cNvSpPr>
            <a:spLocks noChangeArrowheads="1"/>
          </p:cNvSpPr>
          <p:nvPr/>
        </p:nvSpPr>
        <p:spPr bwMode="auto">
          <a:xfrm>
            <a:off x="8104496" y="275702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4" name="AutoShape 49"/>
          <p:cNvSpPr>
            <a:spLocks noChangeArrowheads="1"/>
          </p:cNvSpPr>
          <p:nvPr/>
        </p:nvSpPr>
        <p:spPr bwMode="auto">
          <a:xfrm>
            <a:off x="8078416" y="263035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825" name="Group 50"/>
          <p:cNvGrpSpPr>
            <a:grpSpLocks/>
          </p:cNvGrpSpPr>
          <p:nvPr/>
        </p:nvGrpSpPr>
        <p:grpSpPr bwMode="auto">
          <a:xfrm>
            <a:off x="8204344" y="2561068"/>
            <a:ext cx="162440" cy="303988"/>
            <a:chOff x="2348" y="3176"/>
            <a:chExt cx="218" cy="339"/>
          </a:xfrm>
        </p:grpSpPr>
        <p:sp>
          <p:nvSpPr>
            <p:cNvPr id="1049" name="Oval 51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Line 52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Line 53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Rectangle 54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Oval 55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6" name="AutoShape 56"/>
          <p:cNvSpPr>
            <a:spLocks noChangeArrowheads="1"/>
          </p:cNvSpPr>
          <p:nvPr/>
        </p:nvSpPr>
        <p:spPr bwMode="auto">
          <a:xfrm>
            <a:off x="8290034" y="263781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7" name="AutoShape 57"/>
          <p:cNvSpPr>
            <a:spLocks noChangeArrowheads="1"/>
          </p:cNvSpPr>
          <p:nvPr/>
        </p:nvSpPr>
        <p:spPr bwMode="auto">
          <a:xfrm>
            <a:off x="8220737" y="266165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8" name="AutoShape 58"/>
          <p:cNvSpPr>
            <a:spLocks noChangeArrowheads="1"/>
          </p:cNvSpPr>
          <p:nvPr/>
        </p:nvSpPr>
        <p:spPr bwMode="auto">
          <a:xfrm>
            <a:off x="8255758" y="268027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9" name="AutoShape 59"/>
          <p:cNvSpPr>
            <a:spLocks noChangeArrowheads="1"/>
          </p:cNvSpPr>
          <p:nvPr/>
        </p:nvSpPr>
        <p:spPr bwMode="auto">
          <a:xfrm>
            <a:off x="8272151" y="271753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0" name="AutoShape 60"/>
          <p:cNvSpPr>
            <a:spLocks noChangeArrowheads="1"/>
          </p:cNvSpPr>
          <p:nvPr/>
        </p:nvSpPr>
        <p:spPr bwMode="auto">
          <a:xfrm>
            <a:off x="8307918" y="270114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1" name="AutoShape 61"/>
          <p:cNvSpPr>
            <a:spLocks noChangeArrowheads="1"/>
          </p:cNvSpPr>
          <p:nvPr/>
        </p:nvSpPr>
        <p:spPr bwMode="auto">
          <a:xfrm>
            <a:off x="8236385" y="273913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2" name="AutoShape 62"/>
          <p:cNvSpPr>
            <a:spLocks noChangeArrowheads="1"/>
          </p:cNvSpPr>
          <p:nvPr/>
        </p:nvSpPr>
        <p:spPr bwMode="auto">
          <a:xfrm>
            <a:off x="8266190" y="275702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3" name="AutoShape 63"/>
          <p:cNvSpPr>
            <a:spLocks noChangeArrowheads="1"/>
          </p:cNvSpPr>
          <p:nvPr/>
        </p:nvSpPr>
        <p:spPr bwMode="auto">
          <a:xfrm>
            <a:off x="8240110" y="263035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834" name="Group 64"/>
          <p:cNvGrpSpPr>
            <a:grpSpLocks/>
          </p:cNvGrpSpPr>
          <p:nvPr/>
        </p:nvGrpSpPr>
        <p:grpSpPr bwMode="auto">
          <a:xfrm>
            <a:off x="8673780" y="2483581"/>
            <a:ext cx="165420" cy="303988"/>
            <a:chOff x="2348" y="3176"/>
            <a:chExt cx="218" cy="339"/>
          </a:xfrm>
        </p:grpSpPr>
        <p:sp>
          <p:nvSpPr>
            <p:cNvPr id="1044" name="Oval 65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Line 66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67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Rectangle 68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Oval 69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5" name="AutoShape 70"/>
          <p:cNvSpPr>
            <a:spLocks noChangeArrowheads="1"/>
          </p:cNvSpPr>
          <p:nvPr/>
        </p:nvSpPr>
        <p:spPr bwMode="auto">
          <a:xfrm>
            <a:off x="8759470" y="2560323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6" name="AutoShape 71"/>
          <p:cNvSpPr>
            <a:spLocks noChangeArrowheads="1"/>
          </p:cNvSpPr>
          <p:nvPr/>
        </p:nvSpPr>
        <p:spPr bwMode="auto">
          <a:xfrm>
            <a:off x="8690173" y="2584165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7" name="AutoShape 72"/>
          <p:cNvSpPr>
            <a:spLocks noChangeArrowheads="1"/>
          </p:cNvSpPr>
          <p:nvPr/>
        </p:nvSpPr>
        <p:spPr bwMode="auto">
          <a:xfrm>
            <a:off x="8725194" y="260279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8" name="AutoShape 73"/>
          <p:cNvSpPr>
            <a:spLocks noChangeArrowheads="1"/>
          </p:cNvSpPr>
          <p:nvPr/>
        </p:nvSpPr>
        <p:spPr bwMode="auto">
          <a:xfrm>
            <a:off x="8741587" y="2640045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9" name="AutoShape 74"/>
          <p:cNvSpPr>
            <a:spLocks noChangeArrowheads="1"/>
          </p:cNvSpPr>
          <p:nvPr/>
        </p:nvSpPr>
        <p:spPr bwMode="auto">
          <a:xfrm>
            <a:off x="8777353" y="2623654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0" name="AutoShape 75"/>
          <p:cNvSpPr>
            <a:spLocks noChangeArrowheads="1"/>
          </p:cNvSpPr>
          <p:nvPr/>
        </p:nvSpPr>
        <p:spPr bwMode="auto">
          <a:xfrm>
            <a:off x="8705820" y="266165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1" name="AutoShape 76"/>
          <p:cNvSpPr>
            <a:spLocks noChangeArrowheads="1"/>
          </p:cNvSpPr>
          <p:nvPr/>
        </p:nvSpPr>
        <p:spPr bwMode="auto">
          <a:xfrm>
            <a:off x="8735626" y="2679534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2" name="AutoShape 77"/>
          <p:cNvSpPr>
            <a:spLocks noChangeArrowheads="1"/>
          </p:cNvSpPr>
          <p:nvPr/>
        </p:nvSpPr>
        <p:spPr bwMode="auto">
          <a:xfrm>
            <a:off x="8709546" y="255287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3" name="Line 78"/>
          <p:cNvSpPr>
            <a:spLocks noChangeShapeType="1"/>
          </p:cNvSpPr>
          <p:nvPr/>
        </p:nvSpPr>
        <p:spPr bwMode="auto">
          <a:xfrm>
            <a:off x="7880209" y="2573734"/>
            <a:ext cx="0" cy="2600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4" name="Line 79"/>
          <p:cNvSpPr>
            <a:spLocks noChangeShapeType="1"/>
          </p:cNvSpPr>
          <p:nvPr/>
        </p:nvSpPr>
        <p:spPr bwMode="auto">
          <a:xfrm>
            <a:off x="8042649" y="2588635"/>
            <a:ext cx="0" cy="254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5" name="Rectangle 80"/>
          <p:cNvSpPr>
            <a:spLocks noChangeArrowheads="1"/>
          </p:cNvSpPr>
          <p:nvPr/>
        </p:nvSpPr>
        <p:spPr bwMode="auto">
          <a:xfrm>
            <a:off x="7883190" y="2581185"/>
            <a:ext cx="154988" cy="279401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" name="Oval 81"/>
          <p:cNvSpPr>
            <a:spLocks noChangeArrowheads="1"/>
          </p:cNvSpPr>
          <p:nvPr/>
        </p:nvSpPr>
        <p:spPr bwMode="auto">
          <a:xfrm>
            <a:off x="7880209" y="2559578"/>
            <a:ext cx="162440" cy="43214"/>
          </a:xfrm>
          <a:prstGeom prst="ellipse">
            <a:avLst/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" name="AutoShape 82"/>
          <p:cNvSpPr>
            <a:spLocks noChangeArrowheads="1"/>
          </p:cNvSpPr>
          <p:nvPr/>
        </p:nvSpPr>
        <p:spPr bwMode="auto">
          <a:xfrm>
            <a:off x="7965900" y="261992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8" name="AutoShape 83"/>
          <p:cNvSpPr>
            <a:spLocks noChangeArrowheads="1"/>
          </p:cNvSpPr>
          <p:nvPr/>
        </p:nvSpPr>
        <p:spPr bwMode="auto">
          <a:xfrm>
            <a:off x="7896602" y="264377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9" name="AutoShape 84"/>
          <p:cNvSpPr>
            <a:spLocks noChangeArrowheads="1"/>
          </p:cNvSpPr>
          <p:nvPr/>
        </p:nvSpPr>
        <p:spPr bwMode="auto">
          <a:xfrm>
            <a:off x="7931624" y="2662397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50" name="AutoShape 85"/>
          <p:cNvSpPr>
            <a:spLocks noChangeArrowheads="1"/>
          </p:cNvSpPr>
          <p:nvPr/>
        </p:nvSpPr>
        <p:spPr bwMode="auto">
          <a:xfrm>
            <a:off x="7946527" y="2713807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51" name="AutoShape 86"/>
          <p:cNvSpPr>
            <a:spLocks noChangeArrowheads="1"/>
          </p:cNvSpPr>
          <p:nvPr/>
        </p:nvSpPr>
        <p:spPr bwMode="auto">
          <a:xfrm>
            <a:off x="7965155" y="265196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52" name="AutoShape 87"/>
          <p:cNvSpPr>
            <a:spLocks noChangeArrowheads="1"/>
          </p:cNvSpPr>
          <p:nvPr/>
        </p:nvSpPr>
        <p:spPr bwMode="auto">
          <a:xfrm>
            <a:off x="7912250" y="273764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53" name="AutoShape 88"/>
          <p:cNvSpPr>
            <a:spLocks noChangeArrowheads="1"/>
          </p:cNvSpPr>
          <p:nvPr/>
        </p:nvSpPr>
        <p:spPr bwMode="auto">
          <a:xfrm>
            <a:off x="7915976" y="2612477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54" name="Oval 89"/>
          <p:cNvSpPr>
            <a:spLocks noChangeArrowheads="1"/>
          </p:cNvSpPr>
          <p:nvPr/>
        </p:nvSpPr>
        <p:spPr bwMode="auto">
          <a:xfrm>
            <a:off x="7842953" y="2513384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5" name="Oval 90"/>
          <p:cNvSpPr>
            <a:spLocks noChangeArrowheads="1"/>
          </p:cNvSpPr>
          <p:nvPr/>
        </p:nvSpPr>
        <p:spPr bwMode="auto">
          <a:xfrm>
            <a:off x="7981548" y="2520089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6" name="Oval 91"/>
          <p:cNvSpPr>
            <a:spLocks noChangeArrowheads="1"/>
          </p:cNvSpPr>
          <p:nvPr/>
        </p:nvSpPr>
        <p:spPr bwMode="auto">
          <a:xfrm>
            <a:off x="8132811" y="2521579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7" name="Oval 92"/>
          <p:cNvSpPr>
            <a:spLocks noChangeArrowheads="1"/>
          </p:cNvSpPr>
          <p:nvPr/>
        </p:nvSpPr>
        <p:spPr bwMode="auto">
          <a:xfrm>
            <a:off x="7950998" y="2479110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8" name="Oval 93"/>
          <p:cNvSpPr>
            <a:spLocks noChangeArrowheads="1"/>
          </p:cNvSpPr>
          <p:nvPr/>
        </p:nvSpPr>
        <p:spPr bwMode="auto">
          <a:xfrm>
            <a:off x="8097044" y="2482836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" name="Oval 94"/>
          <p:cNvSpPr>
            <a:spLocks noChangeArrowheads="1"/>
          </p:cNvSpPr>
          <p:nvPr/>
        </p:nvSpPr>
        <p:spPr bwMode="auto">
          <a:xfrm>
            <a:off x="8258739" y="2482836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" name="Oval 95"/>
          <p:cNvSpPr>
            <a:spLocks noChangeArrowheads="1"/>
          </p:cNvSpPr>
          <p:nvPr/>
        </p:nvSpPr>
        <p:spPr bwMode="auto">
          <a:xfrm>
            <a:off x="7906289" y="2432916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" name="Oval 96"/>
          <p:cNvSpPr>
            <a:spLocks noChangeArrowheads="1"/>
          </p:cNvSpPr>
          <p:nvPr/>
        </p:nvSpPr>
        <p:spPr bwMode="auto">
          <a:xfrm>
            <a:off x="8059787" y="2437387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" name="Oval 97"/>
          <p:cNvSpPr>
            <a:spLocks noChangeArrowheads="1"/>
          </p:cNvSpPr>
          <p:nvPr/>
        </p:nvSpPr>
        <p:spPr bwMode="auto">
          <a:xfrm>
            <a:off x="8213286" y="2436641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" name="Oval 98"/>
          <p:cNvSpPr>
            <a:spLocks noChangeArrowheads="1"/>
          </p:cNvSpPr>
          <p:nvPr/>
        </p:nvSpPr>
        <p:spPr bwMode="auto">
          <a:xfrm>
            <a:off x="8373490" y="2451543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" name="Oval 99"/>
          <p:cNvSpPr>
            <a:spLocks noChangeArrowheads="1"/>
          </p:cNvSpPr>
          <p:nvPr/>
        </p:nvSpPr>
        <p:spPr bwMode="auto">
          <a:xfrm>
            <a:off x="8167832" y="2396408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" name="Oval 100"/>
          <p:cNvSpPr>
            <a:spLocks noChangeArrowheads="1"/>
          </p:cNvSpPr>
          <p:nvPr/>
        </p:nvSpPr>
        <p:spPr bwMode="auto">
          <a:xfrm>
            <a:off x="8322820" y="2403114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6" name="Oval 101"/>
          <p:cNvSpPr>
            <a:spLocks noChangeArrowheads="1"/>
          </p:cNvSpPr>
          <p:nvPr/>
        </p:nvSpPr>
        <p:spPr bwMode="auto">
          <a:xfrm>
            <a:off x="8475574" y="2419505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7" name="Oval 102"/>
          <p:cNvSpPr>
            <a:spLocks noChangeArrowheads="1"/>
          </p:cNvSpPr>
          <p:nvPr/>
        </p:nvSpPr>
        <p:spPr bwMode="auto">
          <a:xfrm>
            <a:off x="7448030" y="2449308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8" name="Oval 103"/>
          <p:cNvSpPr>
            <a:spLocks noChangeArrowheads="1"/>
          </p:cNvSpPr>
          <p:nvPr/>
        </p:nvSpPr>
        <p:spPr bwMode="auto">
          <a:xfrm>
            <a:off x="7556075" y="2485071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9" name="Oval 104"/>
          <p:cNvSpPr>
            <a:spLocks noChangeArrowheads="1"/>
          </p:cNvSpPr>
          <p:nvPr/>
        </p:nvSpPr>
        <p:spPr bwMode="auto">
          <a:xfrm>
            <a:off x="7572468" y="2422485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" name="Oval 105"/>
          <p:cNvSpPr>
            <a:spLocks noChangeArrowheads="1"/>
          </p:cNvSpPr>
          <p:nvPr/>
        </p:nvSpPr>
        <p:spPr bwMode="auto">
          <a:xfrm>
            <a:off x="8617894" y="2441857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71" name="Group 106"/>
          <p:cNvGrpSpPr>
            <a:grpSpLocks/>
          </p:cNvGrpSpPr>
          <p:nvPr/>
        </p:nvGrpSpPr>
        <p:grpSpPr bwMode="auto">
          <a:xfrm>
            <a:off x="7556075" y="2531265"/>
            <a:ext cx="162440" cy="303988"/>
            <a:chOff x="2348" y="3176"/>
            <a:chExt cx="218" cy="339"/>
          </a:xfrm>
        </p:grpSpPr>
        <p:sp>
          <p:nvSpPr>
            <p:cNvPr id="1039" name="Oval 107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Line 108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09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10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Oval 111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2" name="AutoShape 112"/>
          <p:cNvSpPr>
            <a:spLocks noChangeArrowheads="1"/>
          </p:cNvSpPr>
          <p:nvPr/>
        </p:nvSpPr>
        <p:spPr bwMode="auto">
          <a:xfrm>
            <a:off x="7641766" y="2608007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3" name="AutoShape 113"/>
          <p:cNvSpPr>
            <a:spLocks noChangeArrowheads="1"/>
          </p:cNvSpPr>
          <p:nvPr/>
        </p:nvSpPr>
        <p:spPr bwMode="auto">
          <a:xfrm>
            <a:off x="7572468" y="263184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4" name="AutoShape 114"/>
          <p:cNvSpPr>
            <a:spLocks noChangeArrowheads="1"/>
          </p:cNvSpPr>
          <p:nvPr/>
        </p:nvSpPr>
        <p:spPr bwMode="auto">
          <a:xfrm>
            <a:off x="7607490" y="265047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5" name="AutoShape 115"/>
          <p:cNvSpPr>
            <a:spLocks noChangeArrowheads="1"/>
          </p:cNvSpPr>
          <p:nvPr/>
        </p:nvSpPr>
        <p:spPr bwMode="auto">
          <a:xfrm>
            <a:off x="7623883" y="268773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6" name="AutoShape 116"/>
          <p:cNvSpPr>
            <a:spLocks noChangeArrowheads="1"/>
          </p:cNvSpPr>
          <p:nvPr/>
        </p:nvSpPr>
        <p:spPr bwMode="auto">
          <a:xfrm>
            <a:off x="7659649" y="267133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7" name="AutoShape 117"/>
          <p:cNvSpPr>
            <a:spLocks noChangeArrowheads="1"/>
          </p:cNvSpPr>
          <p:nvPr/>
        </p:nvSpPr>
        <p:spPr bwMode="auto">
          <a:xfrm>
            <a:off x="7588116" y="270933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8" name="AutoShape 118"/>
          <p:cNvSpPr>
            <a:spLocks noChangeArrowheads="1"/>
          </p:cNvSpPr>
          <p:nvPr/>
        </p:nvSpPr>
        <p:spPr bwMode="auto">
          <a:xfrm>
            <a:off x="7617921" y="272721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9" name="AutoShape 119"/>
          <p:cNvSpPr>
            <a:spLocks noChangeArrowheads="1"/>
          </p:cNvSpPr>
          <p:nvPr/>
        </p:nvSpPr>
        <p:spPr bwMode="auto">
          <a:xfrm>
            <a:off x="7591842" y="260055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880" name="Group 120"/>
          <p:cNvGrpSpPr>
            <a:grpSpLocks/>
          </p:cNvGrpSpPr>
          <p:nvPr/>
        </p:nvGrpSpPr>
        <p:grpSpPr bwMode="auto">
          <a:xfrm>
            <a:off x="7717770" y="2549147"/>
            <a:ext cx="162440" cy="303988"/>
            <a:chOff x="2348" y="3176"/>
            <a:chExt cx="218" cy="339"/>
          </a:xfrm>
        </p:grpSpPr>
        <p:sp>
          <p:nvSpPr>
            <p:cNvPr id="1034" name="Oval 121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122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Line 123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Rectangle 124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Oval 125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1" name="AutoShape 126"/>
          <p:cNvSpPr>
            <a:spLocks noChangeArrowheads="1"/>
          </p:cNvSpPr>
          <p:nvPr/>
        </p:nvSpPr>
        <p:spPr bwMode="auto">
          <a:xfrm>
            <a:off x="7803461" y="262588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2" name="AutoShape 127"/>
          <p:cNvSpPr>
            <a:spLocks noChangeArrowheads="1"/>
          </p:cNvSpPr>
          <p:nvPr/>
        </p:nvSpPr>
        <p:spPr bwMode="auto">
          <a:xfrm>
            <a:off x="7734163" y="264973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3" name="AutoShape 128"/>
          <p:cNvSpPr>
            <a:spLocks noChangeArrowheads="1"/>
          </p:cNvSpPr>
          <p:nvPr/>
        </p:nvSpPr>
        <p:spPr bwMode="auto">
          <a:xfrm>
            <a:off x="7769184" y="266835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4" name="AutoShape 129"/>
          <p:cNvSpPr>
            <a:spLocks noChangeArrowheads="1"/>
          </p:cNvSpPr>
          <p:nvPr/>
        </p:nvSpPr>
        <p:spPr bwMode="auto">
          <a:xfrm>
            <a:off x="7785577" y="270561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5" name="AutoShape 130"/>
          <p:cNvSpPr>
            <a:spLocks noChangeArrowheads="1"/>
          </p:cNvSpPr>
          <p:nvPr/>
        </p:nvSpPr>
        <p:spPr bwMode="auto">
          <a:xfrm>
            <a:off x="7821344" y="268922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6" name="AutoShape 131"/>
          <p:cNvSpPr>
            <a:spLocks noChangeArrowheads="1"/>
          </p:cNvSpPr>
          <p:nvPr/>
        </p:nvSpPr>
        <p:spPr bwMode="auto">
          <a:xfrm>
            <a:off x="7749811" y="272721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7" name="AutoShape 132"/>
          <p:cNvSpPr>
            <a:spLocks noChangeArrowheads="1"/>
          </p:cNvSpPr>
          <p:nvPr/>
        </p:nvSpPr>
        <p:spPr bwMode="auto">
          <a:xfrm>
            <a:off x="7779616" y="274510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8" name="AutoShape 133"/>
          <p:cNvSpPr>
            <a:spLocks noChangeArrowheads="1"/>
          </p:cNvSpPr>
          <p:nvPr/>
        </p:nvSpPr>
        <p:spPr bwMode="auto">
          <a:xfrm>
            <a:off x="7753536" y="261843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9" name="Oval 134"/>
          <p:cNvSpPr>
            <a:spLocks noChangeArrowheads="1"/>
          </p:cNvSpPr>
          <p:nvPr/>
        </p:nvSpPr>
        <p:spPr bwMode="auto">
          <a:xfrm>
            <a:off x="8366784" y="2811411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" name="Line 135"/>
          <p:cNvSpPr>
            <a:spLocks noChangeShapeType="1"/>
          </p:cNvSpPr>
          <p:nvPr/>
        </p:nvSpPr>
        <p:spPr bwMode="auto">
          <a:xfrm>
            <a:off x="8366784" y="2564793"/>
            <a:ext cx="0" cy="2600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" name="Line 136"/>
          <p:cNvSpPr>
            <a:spLocks noChangeShapeType="1"/>
          </p:cNvSpPr>
          <p:nvPr/>
        </p:nvSpPr>
        <p:spPr bwMode="auto">
          <a:xfrm>
            <a:off x="8529223" y="2579694"/>
            <a:ext cx="0" cy="254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2" name="Rectangle 137"/>
          <p:cNvSpPr>
            <a:spLocks noChangeArrowheads="1"/>
          </p:cNvSpPr>
          <p:nvPr/>
        </p:nvSpPr>
        <p:spPr bwMode="auto">
          <a:xfrm>
            <a:off x="8369764" y="2572244"/>
            <a:ext cx="154988" cy="26077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" name="AutoShape 138"/>
          <p:cNvSpPr>
            <a:spLocks noChangeArrowheads="1"/>
          </p:cNvSpPr>
          <p:nvPr/>
        </p:nvSpPr>
        <p:spPr bwMode="auto">
          <a:xfrm>
            <a:off x="8452474" y="262737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4" name="AutoShape 139"/>
          <p:cNvSpPr>
            <a:spLocks noChangeArrowheads="1"/>
          </p:cNvSpPr>
          <p:nvPr/>
        </p:nvSpPr>
        <p:spPr bwMode="auto">
          <a:xfrm>
            <a:off x="8383177" y="265122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5" name="AutoShape 140"/>
          <p:cNvSpPr>
            <a:spLocks noChangeArrowheads="1"/>
          </p:cNvSpPr>
          <p:nvPr/>
        </p:nvSpPr>
        <p:spPr bwMode="auto">
          <a:xfrm>
            <a:off x="8418198" y="266984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6" name="AutoShape 141"/>
          <p:cNvSpPr>
            <a:spLocks noChangeArrowheads="1"/>
          </p:cNvSpPr>
          <p:nvPr/>
        </p:nvSpPr>
        <p:spPr bwMode="auto">
          <a:xfrm>
            <a:off x="8434591" y="270710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7" name="AutoShape 142"/>
          <p:cNvSpPr>
            <a:spLocks noChangeArrowheads="1"/>
          </p:cNvSpPr>
          <p:nvPr/>
        </p:nvSpPr>
        <p:spPr bwMode="auto">
          <a:xfrm>
            <a:off x="8470357" y="269071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8" name="AutoShape 143"/>
          <p:cNvSpPr>
            <a:spLocks noChangeArrowheads="1"/>
          </p:cNvSpPr>
          <p:nvPr/>
        </p:nvSpPr>
        <p:spPr bwMode="auto">
          <a:xfrm>
            <a:off x="8398824" y="272870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9" name="AutoShape 144"/>
          <p:cNvSpPr>
            <a:spLocks noChangeArrowheads="1"/>
          </p:cNvSpPr>
          <p:nvPr/>
        </p:nvSpPr>
        <p:spPr bwMode="auto">
          <a:xfrm>
            <a:off x="8428630" y="274659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0" name="AutoShape 145"/>
          <p:cNvSpPr>
            <a:spLocks noChangeArrowheads="1"/>
          </p:cNvSpPr>
          <p:nvPr/>
        </p:nvSpPr>
        <p:spPr bwMode="auto">
          <a:xfrm>
            <a:off x="8402550" y="261992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901" name="Group 146"/>
          <p:cNvGrpSpPr>
            <a:grpSpLocks/>
          </p:cNvGrpSpPr>
          <p:nvPr/>
        </p:nvGrpSpPr>
        <p:grpSpPr bwMode="auto">
          <a:xfrm>
            <a:off x="7393636" y="2486561"/>
            <a:ext cx="162440" cy="303988"/>
            <a:chOff x="2348" y="3176"/>
            <a:chExt cx="218" cy="339"/>
          </a:xfrm>
        </p:grpSpPr>
        <p:sp>
          <p:nvSpPr>
            <p:cNvPr id="1029" name="Oval 147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0" name="Line 148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Line 149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Rectangle 150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Oval 151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2" name="AutoShape 152"/>
          <p:cNvSpPr>
            <a:spLocks noChangeArrowheads="1"/>
          </p:cNvSpPr>
          <p:nvPr/>
        </p:nvSpPr>
        <p:spPr bwMode="auto">
          <a:xfrm>
            <a:off x="7479326" y="2563303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3" name="AutoShape 153"/>
          <p:cNvSpPr>
            <a:spLocks noChangeArrowheads="1"/>
          </p:cNvSpPr>
          <p:nvPr/>
        </p:nvSpPr>
        <p:spPr bwMode="auto">
          <a:xfrm>
            <a:off x="7410029" y="2587145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4" name="AutoShape 154"/>
          <p:cNvSpPr>
            <a:spLocks noChangeArrowheads="1"/>
          </p:cNvSpPr>
          <p:nvPr/>
        </p:nvSpPr>
        <p:spPr bwMode="auto">
          <a:xfrm>
            <a:off x="7445050" y="260577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5" name="AutoShape 155"/>
          <p:cNvSpPr>
            <a:spLocks noChangeArrowheads="1"/>
          </p:cNvSpPr>
          <p:nvPr/>
        </p:nvSpPr>
        <p:spPr bwMode="auto">
          <a:xfrm>
            <a:off x="7461443" y="2643025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6" name="AutoShape 156"/>
          <p:cNvSpPr>
            <a:spLocks noChangeArrowheads="1"/>
          </p:cNvSpPr>
          <p:nvPr/>
        </p:nvSpPr>
        <p:spPr bwMode="auto">
          <a:xfrm>
            <a:off x="7497209" y="2626634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7" name="AutoShape 157"/>
          <p:cNvSpPr>
            <a:spLocks noChangeArrowheads="1"/>
          </p:cNvSpPr>
          <p:nvPr/>
        </p:nvSpPr>
        <p:spPr bwMode="auto">
          <a:xfrm>
            <a:off x="7425676" y="266463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8" name="AutoShape 158"/>
          <p:cNvSpPr>
            <a:spLocks noChangeArrowheads="1"/>
          </p:cNvSpPr>
          <p:nvPr/>
        </p:nvSpPr>
        <p:spPr bwMode="auto">
          <a:xfrm>
            <a:off x="7455482" y="2682514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9" name="AutoShape 159"/>
          <p:cNvSpPr>
            <a:spLocks noChangeArrowheads="1"/>
          </p:cNvSpPr>
          <p:nvPr/>
        </p:nvSpPr>
        <p:spPr bwMode="auto">
          <a:xfrm>
            <a:off x="7429402" y="255585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910" name="Group 160"/>
          <p:cNvGrpSpPr>
            <a:grpSpLocks/>
          </p:cNvGrpSpPr>
          <p:nvPr/>
        </p:nvGrpSpPr>
        <p:grpSpPr bwMode="auto">
          <a:xfrm>
            <a:off x="8529223" y="2528285"/>
            <a:ext cx="162440" cy="303988"/>
            <a:chOff x="2348" y="3176"/>
            <a:chExt cx="218" cy="339"/>
          </a:xfrm>
        </p:grpSpPr>
        <p:sp>
          <p:nvSpPr>
            <p:cNvPr id="1024" name="Oval 161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" name="Line 162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" name="Line 163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" name="Rectangle 164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Oval 165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" name="AutoShape 166"/>
          <p:cNvSpPr>
            <a:spLocks noChangeArrowheads="1"/>
          </p:cNvSpPr>
          <p:nvPr/>
        </p:nvSpPr>
        <p:spPr bwMode="auto">
          <a:xfrm>
            <a:off x="8614914" y="2605027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2" name="AutoShape 167"/>
          <p:cNvSpPr>
            <a:spLocks noChangeArrowheads="1"/>
          </p:cNvSpPr>
          <p:nvPr/>
        </p:nvSpPr>
        <p:spPr bwMode="auto">
          <a:xfrm>
            <a:off x="8545616" y="262886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3" name="AutoShape 168"/>
          <p:cNvSpPr>
            <a:spLocks noChangeArrowheads="1"/>
          </p:cNvSpPr>
          <p:nvPr/>
        </p:nvSpPr>
        <p:spPr bwMode="auto">
          <a:xfrm>
            <a:off x="8580637" y="264749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4" name="AutoShape 169"/>
          <p:cNvSpPr>
            <a:spLocks noChangeArrowheads="1"/>
          </p:cNvSpPr>
          <p:nvPr/>
        </p:nvSpPr>
        <p:spPr bwMode="auto">
          <a:xfrm>
            <a:off x="8597030" y="268474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5" name="AutoShape 170"/>
          <p:cNvSpPr>
            <a:spLocks noChangeArrowheads="1"/>
          </p:cNvSpPr>
          <p:nvPr/>
        </p:nvSpPr>
        <p:spPr bwMode="auto">
          <a:xfrm>
            <a:off x="8632797" y="266835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6" name="AutoShape 171"/>
          <p:cNvSpPr>
            <a:spLocks noChangeArrowheads="1"/>
          </p:cNvSpPr>
          <p:nvPr/>
        </p:nvSpPr>
        <p:spPr bwMode="auto">
          <a:xfrm>
            <a:off x="8561264" y="270635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7" name="AutoShape 172"/>
          <p:cNvSpPr>
            <a:spLocks noChangeArrowheads="1"/>
          </p:cNvSpPr>
          <p:nvPr/>
        </p:nvSpPr>
        <p:spPr bwMode="auto">
          <a:xfrm>
            <a:off x="8591069" y="272423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8" name="AutoShape 173"/>
          <p:cNvSpPr>
            <a:spLocks noChangeArrowheads="1"/>
          </p:cNvSpPr>
          <p:nvPr/>
        </p:nvSpPr>
        <p:spPr bwMode="auto">
          <a:xfrm>
            <a:off x="8564990" y="259757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9" name="Oval 174"/>
          <p:cNvSpPr>
            <a:spLocks noChangeArrowheads="1"/>
          </p:cNvSpPr>
          <p:nvPr/>
        </p:nvSpPr>
        <p:spPr bwMode="auto">
          <a:xfrm>
            <a:off x="8663348" y="2539461"/>
            <a:ext cx="17883" cy="17882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0" name="Freeform 175"/>
          <p:cNvSpPr>
            <a:spLocks/>
          </p:cNvSpPr>
          <p:nvPr/>
        </p:nvSpPr>
        <p:spPr bwMode="auto">
          <a:xfrm>
            <a:off x="7393636" y="2501463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" name="Oval 176"/>
          <p:cNvSpPr>
            <a:spLocks noChangeArrowheads="1"/>
          </p:cNvSpPr>
          <p:nvPr/>
        </p:nvSpPr>
        <p:spPr bwMode="auto">
          <a:xfrm>
            <a:off x="7661139" y="2455268"/>
            <a:ext cx="183304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" name="Oval 177"/>
          <p:cNvSpPr>
            <a:spLocks noChangeArrowheads="1"/>
          </p:cNvSpPr>
          <p:nvPr/>
        </p:nvSpPr>
        <p:spPr bwMode="auto">
          <a:xfrm>
            <a:off x="7781107" y="2459739"/>
            <a:ext cx="175852" cy="5066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" name="Line 178"/>
          <p:cNvSpPr>
            <a:spLocks noChangeShapeType="1"/>
          </p:cNvSpPr>
          <p:nvPr/>
        </p:nvSpPr>
        <p:spPr bwMode="auto">
          <a:xfrm>
            <a:off x="7609725" y="246942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" name="Line 179"/>
          <p:cNvSpPr>
            <a:spLocks noChangeShapeType="1"/>
          </p:cNvSpPr>
          <p:nvPr/>
        </p:nvSpPr>
        <p:spPr bwMode="auto">
          <a:xfrm>
            <a:off x="7893622" y="2427701"/>
            <a:ext cx="0" cy="298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" name="Line 180"/>
          <p:cNvSpPr>
            <a:spLocks noChangeShapeType="1"/>
          </p:cNvSpPr>
          <p:nvPr/>
        </p:nvSpPr>
        <p:spPr bwMode="auto">
          <a:xfrm>
            <a:off x="7842208" y="2529775"/>
            <a:ext cx="0" cy="216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6" name="Line 181"/>
          <p:cNvSpPr>
            <a:spLocks noChangeShapeType="1"/>
          </p:cNvSpPr>
          <p:nvPr/>
        </p:nvSpPr>
        <p:spPr bwMode="auto">
          <a:xfrm>
            <a:off x="7982293" y="2539461"/>
            <a:ext cx="0" cy="193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7" name="Line 182"/>
          <p:cNvSpPr>
            <a:spLocks noChangeShapeType="1"/>
          </p:cNvSpPr>
          <p:nvPr/>
        </p:nvSpPr>
        <p:spPr bwMode="auto">
          <a:xfrm>
            <a:off x="7950252" y="2496992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8" name="Line 183"/>
          <p:cNvSpPr>
            <a:spLocks noChangeShapeType="1"/>
          </p:cNvSpPr>
          <p:nvPr/>
        </p:nvSpPr>
        <p:spPr bwMode="auto">
          <a:xfrm>
            <a:off x="8060532" y="246197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9" name="Line 184"/>
          <p:cNvSpPr>
            <a:spLocks noChangeShapeType="1"/>
          </p:cNvSpPr>
          <p:nvPr/>
        </p:nvSpPr>
        <p:spPr bwMode="auto">
          <a:xfrm>
            <a:off x="7781107" y="2485071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" name="Oval 185"/>
          <p:cNvSpPr>
            <a:spLocks noChangeArrowheads="1"/>
          </p:cNvSpPr>
          <p:nvPr/>
        </p:nvSpPr>
        <p:spPr bwMode="auto">
          <a:xfrm>
            <a:off x="7682003" y="2502953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" name="Line 186"/>
          <p:cNvSpPr>
            <a:spLocks noChangeShapeType="1"/>
          </p:cNvSpPr>
          <p:nvPr/>
        </p:nvSpPr>
        <p:spPr bwMode="auto">
          <a:xfrm>
            <a:off x="8168577" y="2420250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" name="Line 187"/>
          <p:cNvSpPr>
            <a:spLocks noChangeShapeType="1"/>
          </p:cNvSpPr>
          <p:nvPr/>
        </p:nvSpPr>
        <p:spPr bwMode="auto">
          <a:xfrm>
            <a:off x="8213286" y="246495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3" name="Line 188"/>
          <p:cNvSpPr>
            <a:spLocks noChangeShapeType="1"/>
          </p:cNvSpPr>
          <p:nvPr/>
        </p:nvSpPr>
        <p:spPr bwMode="auto">
          <a:xfrm>
            <a:off x="8258739" y="2505933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4" name="Line 189"/>
          <p:cNvSpPr>
            <a:spLocks noChangeShapeType="1"/>
          </p:cNvSpPr>
          <p:nvPr/>
        </p:nvSpPr>
        <p:spPr bwMode="auto">
          <a:xfrm>
            <a:off x="8372745" y="246644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5" name="Line 190"/>
          <p:cNvSpPr>
            <a:spLocks noChangeShapeType="1"/>
          </p:cNvSpPr>
          <p:nvPr/>
        </p:nvSpPr>
        <p:spPr bwMode="auto">
          <a:xfrm>
            <a:off x="8536675" y="2474640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6" name="Oval 191"/>
          <p:cNvSpPr>
            <a:spLocks noChangeArrowheads="1"/>
          </p:cNvSpPr>
          <p:nvPr/>
        </p:nvSpPr>
        <p:spPr bwMode="auto">
          <a:xfrm>
            <a:off x="8512830" y="2476130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7" name="AutoShape 192"/>
          <p:cNvSpPr>
            <a:spLocks noChangeArrowheads="1"/>
          </p:cNvSpPr>
          <p:nvPr/>
        </p:nvSpPr>
        <p:spPr bwMode="auto">
          <a:xfrm>
            <a:off x="7930879" y="3076655"/>
            <a:ext cx="36512" cy="5439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38" name="AutoShape 193"/>
          <p:cNvSpPr>
            <a:spLocks noChangeArrowheads="1"/>
          </p:cNvSpPr>
          <p:nvPr/>
        </p:nvSpPr>
        <p:spPr bwMode="auto">
          <a:xfrm>
            <a:off x="7957704" y="3076655"/>
            <a:ext cx="36512" cy="5439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39" name="AutoShape 194"/>
          <p:cNvSpPr>
            <a:spLocks noChangeArrowheads="1"/>
          </p:cNvSpPr>
          <p:nvPr/>
        </p:nvSpPr>
        <p:spPr bwMode="auto">
          <a:xfrm>
            <a:off x="7922682" y="3183945"/>
            <a:ext cx="36511" cy="5439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40" name="AutoShape 195"/>
          <p:cNvSpPr>
            <a:spLocks noChangeArrowheads="1"/>
          </p:cNvSpPr>
          <p:nvPr/>
        </p:nvSpPr>
        <p:spPr bwMode="auto">
          <a:xfrm>
            <a:off x="7950252" y="3166808"/>
            <a:ext cx="36512" cy="5439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941" name="Group 196"/>
          <p:cNvGrpSpPr>
            <a:grpSpLocks/>
          </p:cNvGrpSpPr>
          <p:nvPr/>
        </p:nvGrpSpPr>
        <p:grpSpPr bwMode="auto">
          <a:xfrm>
            <a:off x="7907034" y="2952974"/>
            <a:ext cx="93887" cy="78232"/>
            <a:chOff x="2806" y="1223"/>
            <a:chExt cx="126" cy="105"/>
          </a:xfrm>
        </p:grpSpPr>
        <p:grpSp>
          <p:nvGrpSpPr>
            <p:cNvPr id="1008" name="Group 197"/>
            <p:cNvGrpSpPr>
              <a:grpSpLocks/>
            </p:cNvGrpSpPr>
            <p:nvPr/>
          </p:nvGrpSpPr>
          <p:grpSpPr bwMode="auto">
            <a:xfrm>
              <a:off x="2806" y="1223"/>
              <a:ext cx="72" cy="73"/>
              <a:chOff x="2711" y="2378"/>
              <a:chExt cx="145" cy="97"/>
            </a:xfrm>
          </p:grpSpPr>
          <p:sp>
            <p:nvSpPr>
              <p:cNvPr id="1021" name="Line 198"/>
              <p:cNvSpPr>
                <a:spLocks noChangeShapeType="1"/>
              </p:cNvSpPr>
              <p:nvPr/>
            </p:nvSpPr>
            <p:spPr bwMode="auto">
              <a:xfrm flipV="1"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2" name="Line 199"/>
              <p:cNvSpPr>
                <a:spLocks noChangeShapeType="1"/>
              </p:cNvSpPr>
              <p:nvPr/>
            </p:nvSpPr>
            <p:spPr bwMode="auto">
              <a:xfrm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3" name="Oval 200"/>
              <p:cNvSpPr>
                <a:spLocks noChangeArrowheads="1"/>
              </p:cNvSpPr>
              <p:nvPr/>
            </p:nvSpPr>
            <p:spPr bwMode="auto">
              <a:xfrm>
                <a:off x="2757" y="2406"/>
                <a:ext cx="54" cy="4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09" name="Group 201"/>
            <p:cNvGrpSpPr>
              <a:grpSpLocks/>
            </p:cNvGrpSpPr>
            <p:nvPr/>
          </p:nvGrpSpPr>
          <p:grpSpPr bwMode="auto">
            <a:xfrm>
              <a:off x="2860" y="1223"/>
              <a:ext cx="72" cy="73"/>
              <a:chOff x="2711" y="2378"/>
              <a:chExt cx="145" cy="97"/>
            </a:xfrm>
          </p:grpSpPr>
          <p:sp>
            <p:nvSpPr>
              <p:cNvPr id="1018" name="Line 202"/>
              <p:cNvSpPr>
                <a:spLocks noChangeShapeType="1"/>
              </p:cNvSpPr>
              <p:nvPr/>
            </p:nvSpPr>
            <p:spPr bwMode="auto">
              <a:xfrm flipV="1"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9" name="Line 203"/>
              <p:cNvSpPr>
                <a:spLocks noChangeShapeType="1"/>
              </p:cNvSpPr>
              <p:nvPr/>
            </p:nvSpPr>
            <p:spPr bwMode="auto">
              <a:xfrm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0" name="Oval 204"/>
              <p:cNvSpPr>
                <a:spLocks noChangeArrowheads="1"/>
              </p:cNvSpPr>
              <p:nvPr/>
            </p:nvSpPr>
            <p:spPr bwMode="auto">
              <a:xfrm>
                <a:off x="2757" y="2406"/>
                <a:ext cx="54" cy="4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10" name="Group 205"/>
            <p:cNvGrpSpPr>
              <a:grpSpLocks/>
            </p:cNvGrpSpPr>
            <p:nvPr/>
          </p:nvGrpSpPr>
          <p:grpSpPr bwMode="auto">
            <a:xfrm>
              <a:off x="2860" y="1255"/>
              <a:ext cx="72" cy="73"/>
              <a:chOff x="2711" y="2378"/>
              <a:chExt cx="145" cy="97"/>
            </a:xfrm>
          </p:grpSpPr>
          <p:sp>
            <p:nvSpPr>
              <p:cNvPr id="1015" name="Line 206"/>
              <p:cNvSpPr>
                <a:spLocks noChangeShapeType="1"/>
              </p:cNvSpPr>
              <p:nvPr/>
            </p:nvSpPr>
            <p:spPr bwMode="auto">
              <a:xfrm flipV="1"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" name="Line 207"/>
              <p:cNvSpPr>
                <a:spLocks noChangeShapeType="1"/>
              </p:cNvSpPr>
              <p:nvPr/>
            </p:nvSpPr>
            <p:spPr bwMode="auto">
              <a:xfrm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7" name="Oval 208"/>
              <p:cNvSpPr>
                <a:spLocks noChangeArrowheads="1"/>
              </p:cNvSpPr>
              <p:nvPr/>
            </p:nvSpPr>
            <p:spPr bwMode="auto">
              <a:xfrm>
                <a:off x="2757" y="2406"/>
                <a:ext cx="54" cy="4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11" name="Group 209"/>
            <p:cNvGrpSpPr>
              <a:grpSpLocks/>
            </p:cNvGrpSpPr>
            <p:nvPr/>
          </p:nvGrpSpPr>
          <p:grpSpPr bwMode="auto">
            <a:xfrm>
              <a:off x="2808" y="1247"/>
              <a:ext cx="72" cy="73"/>
              <a:chOff x="2711" y="2378"/>
              <a:chExt cx="145" cy="97"/>
            </a:xfrm>
          </p:grpSpPr>
          <p:sp>
            <p:nvSpPr>
              <p:cNvPr id="1012" name="Line 210"/>
              <p:cNvSpPr>
                <a:spLocks noChangeShapeType="1"/>
              </p:cNvSpPr>
              <p:nvPr/>
            </p:nvSpPr>
            <p:spPr bwMode="auto">
              <a:xfrm flipV="1"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" name="Line 211"/>
              <p:cNvSpPr>
                <a:spLocks noChangeShapeType="1"/>
              </p:cNvSpPr>
              <p:nvPr/>
            </p:nvSpPr>
            <p:spPr bwMode="auto">
              <a:xfrm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" name="Oval 212"/>
              <p:cNvSpPr>
                <a:spLocks noChangeArrowheads="1"/>
              </p:cNvSpPr>
              <p:nvPr/>
            </p:nvSpPr>
            <p:spPr bwMode="auto">
              <a:xfrm>
                <a:off x="2757" y="2406"/>
                <a:ext cx="54" cy="4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42" name="Group 213"/>
          <p:cNvGrpSpPr>
            <a:grpSpLocks/>
          </p:cNvGrpSpPr>
          <p:nvPr/>
        </p:nvGrpSpPr>
        <p:grpSpPr bwMode="auto">
          <a:xfrm>
            <a:off x="7908525" y="2887408"/>
            <a:ext cx="92397" cy="73017"/>
            <a:chOff x="2813" y="1083"/>
            <a:chExt cx="124" cy="98"/>
          </a:xfrm>
        </p:grpSpPr>
        <p:grpSp>
          <p:nvGrpSpPr>
            <p:cNvPr id="993" name="Group 214"/>
            <p:cNvGrpSpPr>
              <a:grpSpLocks/>
            </p:cNvGrpSpPr>
            <p:nvPr/>
          </p:nvGrpSpPr>
          <p:grpSpPr bwMode="auto">
            <a:xfrm>
              <a:off x="2813" y="1087"/>
              <a:ext cx="72" cy="74"/>
              <a:chOff x="3951" y="1845"/>
              <a:chExt cx="72" cy="74"/>
            </a:xfrm>
          </p:grpSpPr>
          <p:grpSp>
            <p:nvGrpSpPr>
              <p:cNvPr id="1004" name="Group 215"/>
              <p:cNvGrpSpPr>
                <a:grpSpLocks/>
              </p:cNvGrpSpPr>
              <p:nvPr/>
            </p:nvGrpSpPr>
            <p:grpSpPr bwMode="auto">
              <a:xfrm>
                <a:off x="3951" y="1870"/>
                <a:ext cx="72" cy="49"/>
                <a:chOff x="3951" y="1870"/>
                <a:chExt cx="72" cy="73"/>
              </a:xfrm>
            </p:grpSpPr>
            <p:sp>
              <p:nvSpPr>
                <p:cNvPr id="1006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7" name="Line 217"/>
                <p:cNvSpPr>
                  <a:spLocks noChangeShapeType="1"/>
                </p:cNvSpPr>
                <p:nvPr/>
              </p:nvSpPr>
              <p:spPr bwMode="auto">
                <a:xfrm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05" name="AutoShape 218"/>
              <p:cNvSpPr>
                <a:spLocks noChangeArrowheads="1"/>
              </p:cNvSpPr>
              <p:nvPr/>
            </p:nvSpPr>
            <p:spPr bwMode="auto">
              <a:xfrm>
                <a:off x="3969" y="1845"/>
                <a:ext cx="40" cy="6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994" name="Group 219"/>
            <p:cNvGrpSpPr>
              <a:grpSpLocks/>
            </p:cNvGrpSpPr>
            <p:nvPr/>
          </p:nvGrpSpPr>
          <p:grpSpPr bwMode="auto">
            <a:xfrm>
              <a:off x="2831" y="1107"/>
              <a:ext cx="72" cy="74"/>
              <a:chOff x="3951" y="1845"/>
              <a:chExt cx="72" cy="74"/>
            </a:xfrm>
          </p:grpSpPr>
          <p:grpSp>
            <p:nvGrpSpPr>
              <p:cNvPr id="1000" name="Group 220"/>
              <p:cNvGrpSpPr>
                <a:grpSpLocks/>
              </p:cNvGrpSpPr>
              <p:nvPr/>
            </p:nvGrpSpPr>
            <p:grpSpPr bwMode="auto">
              <a:xfrm>
                <a:off x="3951" y="1870"/>
                <a:ext cx="72" cy="49"/>
                <a:chOff x="3951" y="1870"/>
                <a:chExt cx="72" cy="73"/>
              </a:xfrm>
            </p:grpSpPr>
            <p:sp>
              <p:nvSpPr>
                <p:cNvPr id="1002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3" name="Line 222"/>
                <p:cNvSpPr>
                  <a:spLocks noChangeShapeType="1"/>
                </p:cNvSpPr>
                <p:nvPr/>
              </p:nvSpPr>
              <p:spPr bwMode="auto">
                <a:xfrm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01" name="AutoShape 223"/>
              <p:cNvSpPr>
                <a:spLocks noChangeArrowheads="1"/>
              </p:cNvSpPr>
              <p:nvPr/>
            </p:nvSpPr>
            <p:spPr bwMode="auto">
              <a:xfrm>
                <a:off x="3969" y="1845"/>
                <a:ext cx="40" cy="6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995" name="Group 224"/>
            <p:cNvGrpSpPr>
              <a:grpSpLocks/>
            </p:cNvGrpSpPr>
            <p:nvPr/>
          </p:nvGrpSpPr>
          <p:grpSpPr bwMode="auto">
            <a:xfrm>
              <a:off x="2865" y="1083"/>
              <a:ext cx="72" cy="74"/>
              <a:chOff x="3951" y="1845"/>
              <a:chExt cx="72" cy="74"/>
            </a:xfrm>
          </p:grpSpPr>
          <p:grpSp>
            <p:nvGrpSpPr>
              <p:cNvPr id="996" name="Group 225"/>
              <p:cNvGrpSpPr>
                <a:grpSpLocks/>
              </p:cNvGrpSpPr>
              <p:nvPr/>
            </p:nvGrpSpPr>
            <p:grpSpPr bwMode="auto">
              <a:xfrm>
                <a:off x="3951" y="1870"/>
                <a:ext cx="72" cy="49"/>
                <a:chOff x="3951" y="1870"/>
                <a:chExt cx="72" cy="73"/>
              </a:xfrm>
            </p:grpSpPr>
            <p:sp>
              <p:nvSpPr>
                <p:cNvPr id="998" name="Line 226"/>
                <p:cNvSpPr>
                  <a:spLocks noChangeShapeType="1"/>
                </p:cNvSpPr>
                <p:nvPr/>
              </p:nvSpPr>
              <p:spPr bwMode="auto">
                <a:xfrm flipV="1"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9" name="Line 227"/>
                <p:cNvSpPr>
                  <a:spLocks noChangeShapeType="1"/>
                </p:cNvSpPr>
                <p:nvPr/>
              </p:nvSpPr>
              <p:spPr bwMode="auto">
                <a:xfrm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97" name="AutoShape 228"/>
              <p:cNvSpPr>
                <a:spLocks noChangeArrowheads="1"/>
              </p:cNvSpPr>
              <p:nvPr/>
            </p:nvSpPr>
            <p:spPr bwMode="auto">
              <a:xfrm>
                <a:off x="3969" y="1845"/>
                <a:ext cx="40" cy="6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943" name="Line 229"/>
          <p:cNvSpPr>
            <a:spLocks noChangeShapeType="1"/>
          </p:cNvSpPr>
          <p:nvPr/>
        </p:nvSpPr>
        <p:spPr bwMode="auto">
          <a:xfrm>
            <a:off x="7976332" y="3040892"/>
            <a:ext cx="4619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4" name="Line 230"/>
          <p:cNvSpPr>
            <a:spLocks noChangeShapeType="1"/>
          </p:cNvSpPr>
          <p:nvPr/>
        </p:nvSpPr>
        <p:spPr bwMode="auto">
          <a:xfrm>
            <a:off x="7976332" y="3020030"/>
            <a:ext cx="0" cy="1788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5" name="Line 231"/>
          <p:cNvSpPr>
            <a:spLocks noChangeShapeType="1"/>
          </p:cNvSpPr>
          <p:nvPr/>
        </p:nvSpPr>
        <p:spPr bwMode="auto">
          <a:xfrm>
            <a:off x="7896602" y="3201827"/>
            <a:ext cx="3576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6" name="Line 232"/>
          <p:cNvSpPr>
            <a:spLocks noChangeShapeType="1"/>
          </p:cNvSpPr>
          <p:nvPr/>
        </p:nvSpPr>
        <p:spPr bwMode="auto">
          <a:xfrm>
            <a:off x="7896602" y="3112418"/>
            <a:ext cx="3576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7" name="Line 233"/>
          <p:cNvSpPr>
            <a:spLocks noChangeShapeType="1"/>
          </p:cNvSpPr>
          <p:nvPr/>
        </p:nvSpPr>
        <p:spPr bwMode="auto">
          <a:xfrm flipV="1">
            <a:off x="7976332" y="3148926"/>
            <a:ext cx="536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8" name="Line 234"/>
          <p:cNvSpPr>
            <a:spLocks noChangeShapeType="1"/>
          </p:cNvSpPr>
          <p:nvPr/>
        </p:nvSpPr>
        <p:spPr bwMode="auto">
          <a:xfrm>
            <a:off x="7976332" y="3131045"/>
            <a:ext cx="0" cy="1788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9" name="Line 235"/>
          <p:cNvSpPr>
            <a:spLocks noChangeShapeType="1"/>
          </p:cNvSpPr>
          <p:nvPr/>
        </p:nvSpPr>
        <p:spPr bwMode="auto">
          <a:xfrm flipH="1">
            <a:off x="7989745" y="2720513"/>
            <a:ext cx="4023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0" name="Line 236"/>
          <p:cNvSpPr>
            <a:spLocks noChangeShapeType="1"/>
          </p:cNvSpPr>
          <p:nvPr/>
        </p:nvSpPr>
        <p:spPr bwMode="auto">
          <a:xfrm flipV="1">
            <a:off x="8022531" y="3040892"/>
            <a:ext cx="0" cy="14379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1" name="Line 237"/>
          <p:cNvSpPr>
            <a:spLocks noChangeShapeType="1"/>
          </p:cNvSpPr>
          <p:nvPr/>
        </p:nvSpPr>
        <p:spPr bwMode="auto">
          <a:xfrm flipH="1">
            <a:off x="7986764" y="3186180"/>
            <a:ext cx="3576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" name="Line 238"/>
          <p:cNvSpPr>
            <a:spLocks noChangeShapeType="1"/>
          </p:cNvSpPr>
          <p:nvPr/>
        </p:nvSpPr>
        <p:spPr bwMode="auto">
          <a:xfrm flipH="1">
            <a:off x="7986764" y="3096772"/>
            <a:ext cx="3576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" name="Line 239"/>
          <p:cNvSpPr>
            <a:spLocks noChangeShapeType="1"/>
          </p:cNvSpPr>
          <p:nvPr/>
        </p:nvSpPr>
        <p:spPr bwMode="auto">
          <a:xfrm flipV="1">
            <a:off x="8004647" y="3274843"/>
            <a:ext cx="0" cy="21607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" name="Line 240"/>
          <p:cNvSpPr>
            <a:spLocks noChangeShapeType="1"/>
          </p:cNvSpPr>
          <p:nvPr/>
        </p:nvSpPr>
        <p:spPr bwMode="auto">
          <a:xfrm>
            <a:off x="7968881" y="3274843"/>
            <a:ext cx="3576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5" name="Line 241"/>
          <p:cNvSpPr>
            <a:spLocks noChangeShapeType="1"/>
          </p:cNvSpPr>
          <p:nvPr/>
        </p:nvSpPr>
        <p:spPr bwMode="auto">
          <a:xfrm>
            <a:off x="7968881" y="3256962"/>
            <a:ext cx="0" cy="1788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6" name="Line 242"/>
          <p:cNvSpPr>
            <a:spLocks noChangeShapeType="1"/>
          </p:cNvSpPr>
          <p:nvPr/>
        </p:nvSpPr>
        <p:spPr bwMode="auto">
          <a:xfrm flipV="1">
            <a:off x="7976332" y="3362761"/>
            <a:ext cx="0" cy="12591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57" name="Group 247"/>
          <p:cNvGrpSpPr>
            <a:grpSpLocks/>
          </p:cNvGrpSpPr>
          <p:nvPr/>
        </p:nvGrpSpPr>
        <p:grpSpPr bwMode="auto">
          <a:xfrm>
            <a:off x="7916721" y="3300176"/>
            <a:ext cx="75259" cy="82702"/>
            <a:chOff x="3287" y="2338"/>
            <a:chExt cx="101" cy="111"/>
          </a:xfrm>
        </p:grpSpPr>
        <p:sp>
          <p:nvSpPr>
            <p:cNvPr id="989" name="AutoShape 248"/>
            <p:cNvSpPr>
              <a:spLocks noChangeArrowheads="1"/>
            </p:cNvSpPr>
            <p:nvPr/>
          </p:nvSpPr>
          <p:spPr bwMode="auto">
            <a:xfrm>
              <a:off x="3339" y="2338"/>
              <a:ext cx="49" cy="7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9144" anchor="ctr" anchorCtr="1"/>
            <a:lstStyle/>
            <a:p>
              <a:pPr algn="ctr"/>
              <a:endParaRPr lang="en-US" sz="800"/>
            </a:p>
          </p:txBody>
        </p:sp>
        <p:sp>
          <p:nvSpPr>
            <p:cNvPr id="990" name="AutoShape 249"/>
            <p:cNvSpPr>
              <a:spLocks noChangeArrowheads="1"/>
            </p:cNvSpPr>
            <p:nvPr/>
          </p:nvSpPr>
          <p:spPr bwMode="auto">
            <a:xfrm>
              <a:off x="3287" y="2357"/>
              <a:ext cx="49" cy="73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9144" anchor="ctr" anchorCtr="1"/>
            <a:lstStyle/>
            <a:p>
              <a:pPr algn="ctr"/>
              <a:endParaRPr lang="en-US" sz="800"/>
            </a:p>
          </p:txBody>
        </p:sp>
        <p:sp>
          <p:nvSpPr>
            <p:cNvPr id="991" name="AutoShape 250"/>
            <p:cNvSpPr>
              <a:spLocks noChangeArrowheads="1"/>
            </p:cNvSpPr>
            <p:nvPr/>
          </p:nvSpPr>
          <p:spPr bwMode="auto">
            <a:xfrm>
              <a:off x="3308" y="2372"/>
              <a:ext cx="49" cy="7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9144" anchor="ctr" anchorCtr="1"/>
            <a:lstStyle/>
            <a:p>
              <a:pPr algn="ctr"/>
              <a:endParaRPr lang="en-US" sz="800"/>
            </a:p>
          </p:txBody>
        </p:sp>
        <p:sp>
          <p:nvSpPr>
            <p:cNvPr id="992" name="AutoShape 251"/>
            <p:cNvSpPr>
              <a:spLocks noChangeArrowheads="1"/>
            </p:cNvSpPr>
            <p:nvPr/>
          </p:nvSpPr>
          <p:spPr bwMode="auto">
            <a:xfrm>
              <a:off x="3339" y="2376"/>
              <a:ext cx="49" cy="7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9144" anchor="ctr" anchorCtr="1"/>
            <a:lstStyle/>
            <a:p>
              <a:pPr algn="ctr"/>
              <a:endParaRPr lang="en-US" sz="800"/>
            </a:p>
          </p:txBody>
        </p:sp>
      </p:grpSp>
      <p:sp>
        <p:nvSpPr>
          <p:cNvPr id="958" name="Oval 252"/>
          <p:cNvSpPr>
            <a:spLocks noChangeArrowheads="1"/>
          </p:cNvSpPr>
          <p:nvPr/>
        </p:nvSpPr>
        <p:spPr bwMode="auto">
          <a:xfrm>
            <a:off x="7878719" y="2560323"/>
            <a:ext cx="162440" cy="43214"/>
          </a:xfrm>
          <a:prstGeom prst="ellipse">
            <a:avLst/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9" name="Line 253"/>
          <p:cNvSpPr>
            <a:spLocks noChangeShapeType="1"/>
          </p:cNvSpPr>
          <p:nvPr/>
        </p:nvSpPr>
        <p:spPr bwMode="auto">
          <a:xfrm flipV="1">
            <a:off x="7896602" y="2842704"/>
            <a:ext cx="0" cy="64820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sm" len="sm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0" name="Line 254"/>
          <p:cNvSpPr>
            <a:spLocks noChangeShapeType="1"/>
          </p:cNvSpPr>
          <p:nvPr/>
        </p:nvSpPr>
        <p:spPr bwMode="auto">
          <a:xfrm flipV="1">
            <a:off x="7896602" y="2842704"/>
            <a:ext cx="6110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1" name="Line 255"/>
          <p:cNvSpPr>
            <a:spLocks noChangeShapeType="1"/>
          </p:cNvSpPr>
          <p:nvPr/>
        </p:nvSpPr>
        <p:spPr bwMode="auto">
          <a:xfrm flipH="1">
            <a:off x="7959939" y="2806195"/>
            <a:ext cx="0" cy="3650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" name="AutoShape 256"/>
          <p:cNvSpPr>
            <a:spLocks noChangeArrowheads="1"/>
          </p:cNvSpPr>
          <p:nvPr/>
        </p:nvSpPr>
        <p:spPr bwMode="auto">
          <a:xfrm>
            <a:off x="7942056" y="275553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63" name="Line 257"/>
          <p:cNvSpPr>
            <a:spLocks noChangeShapeType="1"/>
          </p:cNvSpPr>
          <p:nvPr/>
        </p:nvSpPr>
        <p:spPr bwMode="auto">
          <a:xfrm flipH="1" flipV="1">
            <a:off x="8022531" y="2752550"/>
            <a:ext cx="745" cy="28834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4" name="Line 258"/>
          <p:cNvSpPr>
            <a:spLocks noChangeShapeType="1"/>
          </p:cNvSpPr>
          <p:nvPr/>
        </p:nvSpPr>
        <p:spPr bwMode="auto">
          <a:xfrm flipH="1">
            <a:off x="7986764" y="2751805"/>
            <a:ext cx="3576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5" name="AutoShape 259"/>
          <p:cNvSpPr>
            <a:spLocks noChangeArrowheads="1"/>
          </p:cNvSpPr>
          <p:nvPr/>
        </p:nvSpPr>
        <p:spPr bwMode="auto">
          <a:xfrm>
            <a:off x="7949507" y="3202571"/>
            <a:ext cx="36511" cy="5439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66" name="Line 260"/>
          <p:cNvSpPr>
            <a:spLocks noChangeShapeType="1"/>
          </p:cNvSpPr>
          <p:nvPr/>
        </p:nvSpPr>
        <p:spPr bwMode="auto">
          <a:xfrm flipV="1">
            <a:off x="8032963" y="2720513"/>
            <a:ext cx="0" cy="42841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7" name="Oval 261"/>
          <p:cNvSpPr>
            <a:spLocks noChangeArrowheads="1"/>
          </p:cNvSpPr>
          <p:nvPr/>
        </p:nvSpPr>
        <p:spPr bwMode="auto">
          <a:xfrm>
            <a:off x="7878719" y="2824077"/>
            <a:ext cx="164675" cy="38744"/>
          </a:xfrm>
          <a:prstGeom prst="ellips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8" name="Line 262"/>
          <p:cNvSpPr>
            <a:spLocks noChangeShapeType="1"/>
          </p:cNvSpPr>
          <p:nvPr/>
        </p:nvSpPr>
        <p:spPr bwMode="auto">
          <a:xfrm>
            <a:off x="8099279" y="2504443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9" name="Line 263"/>
          <p:cNvSpPr>
            <a:spLocks noChangeShapeType="1"/>
          </p:cNvSpPr>
          <p:nvPr/>
        </p:nvSpPr>
        <p:spPr bwMode="auto">
          <a:xfrm>
            <a:off x="7682003" y="2520834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0" name="Oval 264"/>
          <p:cNvSpPr>
            <a:spLocks noChangeArrowheads="1"/>
          </p:cNvSpPr>
          <p:nvPr/>
        </p:nvSpPr>
        <p:spPr bwMode="auto">
          <a:xfrm>
            <a:off x="8406276" y="2501463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1" name="Oval 265"/>
          <p:cNvSpPr>
            <a:spLocks noChangeArrowheads="1"/>
          </p:cNvSpPr>
          <p:nvPr/>
        </p:nvSpPr>
        <p:spPr bwMode="auto">
          <a:xfrm>
            <a:off x="8278858" y="2520089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" name="Oval 266"/>
          <p:cNvSpPr>
            <a:spLocks noChangeArrowheads="1"/>
          </p:cNvSpPr>
          <p:nvPr/>
        </p:nvSpPr>
        <p:spPr bwMode="auto">
          <a:xfrm>
            <a:off x="8366784" y="2550637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" name="Line 267"/>
          <p:cNvSpPr>
            <a:spLocks noChangeShapeType="1"/>
          </p:cNvSpPr>
          <p:nvPr/>
        </p:nvSpPr>
        <p:spPr bwMode="auto">
          <a:xfrm>
            <a:off x="8281093" y="2541696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" name="Line 268"/>
          <p:cNvSpPr>
            <a:spLocks noChangeShapeType="1"/>
          </p:cNvSpPr>
          <p:nvPr/>
        </p:nvSpPr>
        <p:spPr bwMode="auto">
          <a:xfrm>
            <a:off x="8133556" y="2543186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5" name="Line 269"/>
          <p:cNvSpPr>
            <a:spLocks noChangeShapeType="1"/>
          </p:cNvSpPr>
          <p:nvPr/>
        </p:nvSpPr>
        <p:spPr bwMode="auto">
          <a:xfrm>
            <a:off x="8477809" y="2435151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6" name="Line 270"/>
          <p:cNvSpPr>
            <a:spLocks noChangeShapeType="1"/>
          </p:cNvSpPr>
          <p:nvPr/>
        </p:nvSpPr>
        <p:spPr bwMode="auto">
          <a:xfrm>
            <a:off x="8617894" y="246346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7" name="Line 271"/>
          <p:cNvSpPr>
            <a:spLocks noChangeShapeType="1"/>
          </p:cNvSpPr>
          <p:nvPr/>
        </p:nvSpPr>
        <p:spPr bwMode="auto">
          <a:xfrm>
            <a:off x="8781079" y="246793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8" name="Oval 272"/>
          <p:cNvSpPr>
            <a:spLocks noChangeArrowheads="1"/>
          </p:cNvSpPr>
          <p:nvPr/>
        </p:nvSpPr>
        <p:spPr bwMode="auto">
          <a:xfrm>
            <a:off x="8004647" y="2396408"/>
            <a:ext cx="164675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9" name="Oval 273"/>
          <p:cNvSpPr>
            <a:spLocks noChangeArrowheads="1"/>
          </p:cNvSpPr>
          <p:nvPr/>
        </p:nvSpPr>
        <p:spPr bwMode="auto">
          <a:xfrm>
            <a:off x="7862326" y="2396408"/>
            <a:ext cx="160205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0" name="Oval 274"/>
          <p:cNvSpPr>
            <a:spLocks noChangeArrowheads="1"/>
          </p:cNvSpPr>
          <p:nvPr/>
        </p:nvSpPr>
        <p:spPr bwMode="auto">
          <a:xfrm>
            <a:off x="7722986" y="2404604"/>
            <a:ext cx="171381" cy="4768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1" name="Freeform 276"/>
          <p:cNvSpPr>
            <a:spLocks/>
          </p:cNvSpPr>
          <p:nvPr/>
        </p:nvSpPr>
        <p:spPr bwMode="auto">
          <a:xfrm>
            <a:off x="7391400" y="3343390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2" name="Line 277"/>
          <p:cNvSpPr>
            <a:spLocks noChangeShapeType="1"/>
          </p:cNvSpPr>
          <p:nvPr/>
        </p:nvSpPr>
        <p:spPr bwMode="auto">
          <a:xfrm>
            <a:off x="7391400" y="2499972"/>
            <a:ext cx="0" cy="84714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" name="Freeform 279"/>
          <p:cNvSpPr>
            <a:spLocks/>
          </p:cNvSpPr>
          <p:nvPr/>
        </p:nvSpPr>
        <p:spPr bwMode="auto">
          <a:xfrm>
            <a:off x="7391400" y="2952974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" name="Freeform 280"/>
          <p:cNvSpPr>
            <a:spLocks/>
          </p:cNvSpPr>
          <p:nvPr/>
        </p:nvSpPr>
        <p:spPr bwMode="auto">
          <a:xfrm>
            <a:off x="7391400" y="3180965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6" name="Oval 281"/>
          <p:cNvSpPr>
            <a:spLocks noChangeArrowheads="1"/>
          </p:cNvSpPr>
          <p:nvPr/>
        </p:nvSpPr>
        <p:spPr bwMode="auto">
          <a:xfrm>
            <a:off x="7698396" y="1309353"/>
            <a:ext cx="757058" cy="847142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7" name="Line 283"/>
          <p:cNvSpPr>
            <a:spLocks noChangeShapeType="1"/>
          </p:cNvSpPr>
          <p:nvPr/>
        </p:nvSpPr>
        <p:spPr bwMode="auto">
          <a:xfrm flipV="1">
            <a:off x="7571723" y="1598440"/>
            <a:ext cx="144556" cy="396376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8" name="Line 284"/>
          <p:cNvSpPr>
            <a:spLocks noChangeShapeType="1"/>
          </p:cNvSpPr>
          <p:nvPr/>
        </p:nvSpPr>
        <p:spPr bwMode="auto">
          <a:xfrm flipH="1" flipV="1">
            <a:off x="8407766" y="1526168"/>
            <a:ext cx="125928" cy="283871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7" name="Text Box 275"/>
          <p:cNvSpPr txBox="1">
            <a:spLocks noChangeArrowheads="1"/>
          </p:cNvSpPr>
          <p:nvPr/>
        </p:nvSpPr>
        <p:spPr bwMode="auto">
          <a:xfrm>
            <a:off x="7543800" y="838200"/>
            <a:ext cx="91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 anchor="ctr" anchorCtr="1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Ohki, e al (2015) Reid lab, mouse V1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1724" name="Group 1723"/>
          <p:cNvGrpSpPr/>
          <p:nvPr/>
        </p:nvGrpSpPr>
        <p:grpSpPr>
          <a:xfrm>
            <a:off x="5638800" y="3733800"/>
            <a:ext cx="2590129" cy="2532221"/>
            <a:chOff x="5410200" y="3563779"/>
            <a:chExt cx="2590129" cy="2532221"/>
          </a:xfrm>
        </p:grpSpPr>
        <p:sp>
          <p:nvSpPr>
            <p:cNvPr id="7" name="Text Box 527"/>
            <p:cNvSpPr txBox="1">
              <a:spLocks noChangeArrowheads="1"/>
            </p:cNvSpPr>
            <p:nvPr/>
          </p:nvSpPr>
          <p:spPr bwMode="auto">
            <a:xfrm>
              <a:off x="6349030" y="5942112"/>
              <a:ext cx="432771" cy="15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0" tIns="0" rIns="0" bIns="0" anchor="ctr" anchorCtr="1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chemeClr val="bg1"/>
                  </a:solidFill>
                </a:rPr>
                <a:t>300 </a:t>
              </a:r>
              <a:r>
                <a:rPr lang="en-US" sz="1000" dirty="0">
                  <a:solidFill>
                    <a:schemeClr val="bg1"/>
                  </a:solidFill>
                  <a:sym typeface="Symbol" pitchFamily="18" charset="2"/>
                </a:rPr>
                <a:t></a:t>
              </a:r>
              <a:r>
                <a:rPr lang="en-US" sz="10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6" name="Text Box 526"/>
            <p:cNvSpPr txBox="1">
              <a:spLocks noChangeArrowheads="1"/>
            </p:cNvSpPr>
            <p:nvPr/>
          </p:nvSpPr>
          <p:spPr bwMode="auto">
            <a:xfrm>
              <a:off x="6165172" y="5631588"/>
              <a:ext cx="364581" cy="220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rIns="0" anchor="ctr" anchorCtr="1">
              <a:spAutoFit/>
            </a:bodyPr>
            <a:lstStyle/>
            <a:p>
              <a:pPr fontAlgn="base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chemeClr val="bg1"/>
                  </a:solidFill>
                </a:rPr>
                <a:t>30 </a:t>
              </a:r>
              <a:r>
                <a:rPr lang="en-US" sz="1000" dirty="0">
                  <a:solidFill>
                    <a:schemeClr val="bg1"/>
                  </a:solidFill>
                  <a:sym typeface="Symbol" pitchFamily="18" charset="2"/>
                </a:rPr>
                <a:t></a:t>
              </a:r>
              <a:r>
                <a:rPr lang="en-US" sz="10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9" name="AutoShape 529"/>
            <p:cNvSpPr>
              <a:spLocks/>
            </p:cNvSpPr>
            <p:nvPr/>
          </p:nvSpPr>
          <p:spPr bwMode="auto">
            <a:xfrm rot="16200000" flipV="1">
              <a:off x="6285523" y="5450917"/>
              <a:ext cx="75265" cy="277245"/>
            </a:xfrm>
            <a:prstGeom prst="leftBrace">
              <a:avLst>
                <a:gd name="adj1" fmla="val 67014"/>
                <a:gd name="adj2" fmla="val 50000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0" name="Text Box 533"/>
            <p:cNvSpPr txBox="1">
              <a:spLocks noChangeArrowheads="1"/>
            </p:cNvSpPr>
            <p:nvPr/>
          </p:nvSpPr>
          <p:spPr bwMode="auto">
            <a:xfrm>
              <a:off x="7790335" y="4628149"/>
              <a:ext cx="125034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</a:rPr>
                <a:t>5A</a:t>
              </a:r>
            </a:p>
          </p:txBody>
        </p:sp>
        <p:sp>
          <p:nvSpPr>
            <p:cNvPr id="11" name="Text Box 534"/>
            <p:cNvSpPr txBox="1">
              <a:spLocks noChangeArrowheads="1"/>
            </p:cNvSpPr>
            <p:nvPr/>
          </p:nvSpPr>
          <p:spPr bwMode="auto">
            <a:xfrm>
              <a:off x="7790335" y="4782354"/>
              <a:ext cx="120226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</a:rPr>
                <a:t>5B</a:t>
              </a:r>
            </a:p>
          </p:txBody>
        </p:sp>
        <p:sp>
          <p:nvSpPr>
            <p:cNvPr id="12" name="Text Box 535"/>
            <p:cNvSpPr txBox="1">
              <a:spLocks noChangeArrowheads="1"/>
            </p:cNvSpPr>
            <p:nvPr/>
          </p:nvSpPr>
          <p:spPr bwMode="auto">
            <a:xfrm>
              <a:off x="7803375" y="5078800"/>
              <a:ext cx="57708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3" name="Text Box 536"/>
            <p:cNvSpPr txBox="1">
              <a:spLocks noChangeArrowheads="1"/>
            </p:cNvSpPr>
            <p:nvPr/>
          </p:nvSpPr>
          <p:spPr bwMode="auto">
            <a:xfrm>
              <a:off x="7790335" y="3942201"/>
              <a:ext cx="16030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chemeClr val="bg1"/>
                  </a:solidFill>
                </a:rPr>
                <a:t>2/3</a:t>
              </a:r>
            </a:p>
          </p:txBody>
        </p:sp>
        <p:sp>
          <p:nvSpPr>
            <p:cNvPr id="14" name="Text Box 537"/>
            <p:cNvSpPr txBox="1">
              <a:spLocks noChangeArrowheads="1"/>
            </p:cNvSpPr>
            <p:nvPr/>
          </p:nvSpPr>
          <p:spPr bwMode="auto">
            <a:xfrm>
              <a:off x="7790335" y="4250611"/>
              <a:ext cx="125034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</a:rPr>
                <a:t>4A</a:t>
              </a:r>
            </a:p>
          </p:txBody>
        </p:sp>
        <p:sp>
          <p:nvSpPr>
            <p:cNvPr id="15" name="Text Box 538"/>
            <p:cNvSpPr txBox="1">
              <a:spLocks noChangeArrowheads="1"/>
            </p:cNvSpPr>
            <p:nvPr/>
          </p:nvSpPr>
          <p:spPr bwMode="auto">
            <a:xfrm>
              <a:off x="7790335" y="4382217"/>
              <a:ext cx="209994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</a:rPr>
                <a:t>4B,C</a:t>
              </a:r>
            </a:p>
          </p:txBody>
        </p:sp>
        <p:sp>
          <p:nvSpPr>
            <p:cNvPr id="8" name="AutoShape 528"/>
            <p:cNvSpPr>
              <a:spLocks/>
            </p:cNvSpPr>
            <p:nvPr/>
          </p:nvSpPr>
          <p:spPr bwMode="auto">
            <a:xfrm rot="16200000" flipV="1">
              <a:off x="6491890" y="4709510"/>
              <a:ext cx="152400" cy="2315779"/>
            </a:xfrm>
            <a:prstGeom prst="leftBrace">
              <a:avLst>
                <a:gd name="adj1" fmla="val 325168"/>
                <a:gd name="adj2" fmla="val 5093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7" name="Rectangle 954"/>
            <p:cNvSpPr>
              <a:spLocks noChangeArrowheads="1"/>
            </p:cNvSpPr>
            <p:nvPr/>
          </p:nvSpPr>
          <p:spPr bwMode="auto">
            <a:xfrm>
              <a:off x="6014011" y="3590556"/>
              <a:ext cx="1178297" cy="3449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" name="Rectangle 954"/>
            <p:cNvSpPr>
              <a:spLocks noChangeArrowheads="1"/>
            </p:cNvSpPr>
            <p:nvPr/>
          </p:nvSpPr>
          <p:spPr bwMode="auto">
            <a:xfrm>
              <a:off x="7239298" y="3754999"/>
              <a:ext cx="204997" cy="795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" name="Rectangle 955"/>
            <p:cNvSpPr>
              <a:spLocks noChangeArrowheads="1"/>
            </p:cNvSpPr>
            <p:nvPr/>
          </p:nvSpPr>
          <p:spPr bwMode="auto">
            <a:xfrm>
              <a:off x="7006590" y="3606117"/>
              <a:ext cx="215391" cy="24336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0" name="Line 987"/>
            <p:cNvSpPr>
              <a:spLocks noChangeShapeType="1"/>
            </p:cNvSpPr>
            <p:nvPr/>
          </p:nvSpPr>
          <p:spPr bwMode="auto">
            <a:xfrm>
              <a:off x="7139864" y="3662678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" name="Rectangle 957"/>
            <p:cNvSpPr>
              <a:spLocks noChangeArrowheads="1"/>
            </p:cNvSpPr>
            <p:nvPr/>
          </p:nvSpPr>
          <p:spPr bwMode="auto">
            <a:xfrm>
              <a:off x="6644922" y="3620497"/>
              <a:ext cx="249334" cy="225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2" name="Line 969"/>
            <p:cNvSpPr>
              <a:spLocks noChangeShapeType="1"/>
            </p:cNvSpPr>
            <p:nvPr/>
          </p:nvSpPr>
          <p:spPr bwMode="auto">
            <a:xfrm>
              <a:off x="6684029" y="3678273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3" name="Line 965"/>
            <p:cNvSpPr>
              <a:spLocks noChangeShapeType="1"/>
            </p:cNvSpPr>
            <p:nvPr/>
          </p:nvSpPr>
          <p:spPr bwMode="auto">
            <a:xfrm>
              <a:off x="6232370" y="3667510"/>
              <a:ext cx="0" cy="41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4" name="Rectangle 956"/>
            <p:cNvSpPr>
              <a:spLocks noChangeArrowheads="1"/>
            </p:cNvSpPr>
            <p:nvPr/>
          </p:nvSpPr>
          <p:spPr bwMode="auto">
            <a:xfrm>
              <a:off x="6882767" y="3631132"/>
              <a:ext cx="249334" cy="225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5" name="Line 992"/>
            <p:cNvSpPr>
              <a:spLocks noChangeShapeType="1"/>
            </p:cNvSpPr>
            <p:nvPr/>
          </p:nvSpPr>
          <p:spPr bwMode="auto">
            <a:xfrm>
              <a:off x="7380127" y="3666375"/>
              <a:ext cx="0" cy="104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6" name="Rectangle 954"/>
            <p:cNvSpPr>
              <a:spLocks noChangeArrowheads="1"/>
            </p:cNvSpPr>
            <p:nvPr/>
          </p:nvSpPr>
          <p:spPr bwMode="auto">
            <a:xfrm>
              <a:off x="7175655" y="3668584"/>
              <a:ext cx="204997" cy="225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7" name="Oval 782"/>
            <p:cNvSpPr>
              <a:spLocks noChangeArrowheads="1"/>
            </p:cNvSpPr>
            <p:nvPr/>
          </p:nvSpPr>
          <p:spPr bwMode="auto">
            <a:xfrm>
              <a:off x="7009026" y="3567125"/>
              <a:ext cx="217130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8" name="Oval 771"/>
            <p:cNvSpPr>
              <a:spLocks noChangeArrowheads="1"/>
            </p:cNvSpPr>
            <p:nvPr/>
          </p:nvSpPr>
          <p:spPr bwMode="auto">
            <a:xfrm>
              <a:off x="7139864" y="3623028"/>
              <a:ext cx="238629" cy="789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9" name="Oval 774"/>
            <p:cNvSpPr>
              <a:spLocks noChangeArrowheads="1"/>
            </p:cNvSpPr>
            <p:nvPr/>
          </p:nvSpPr>
          <p:spPr bwMode="auto">
            <a:xfrm>
              <a:off x="7251211" y="3690697"/>
              <a:ext cx="242183" cy="6938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0" name="Oval 780"/>
            <p:cNvSpPr>
              <a:spLocks noChangeArrowheads="1"/>
            </p:cNvSpPr>
            <p:nvPr/>
          </p:nvSpPr>
          <p:spPr bwMode="auto">
            <a:xfrm>
              <a:off x="6790261" y="3566467"/>
              <a:ext cx="212148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1" name="Rectangle 958"/>
            <p:cNvSpPr>
              <a:spLocks noChangeArrowheads="1"/>
            </p:cNvSpPr>
            <p:nvPr/>
          </p:nvSpPr>
          <p:spPr bwMode="auto">
            <a:xfrm>
              <a:off x="5904589" y="3608533"/>
              <a:ext cx="243876" cy="3739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2" name="Line 962"/>
            <p:cNvSpPr>
              <a:spLocks noChangeShapeType="1"/>
            </p:cNvSpPr>
            <p:nvPr/>
          </p:nvSpPr>
          <p:spPr bwMode="auto">
            <a:xfrm>
              <a:off x="6113429" y="3601371"/>
              <a:ext cx="0" cy="40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" name="Hexagon 32"/>
            <p:cNvSpPr/>
            <p:nvPr/>
          </p:nvSpPr>
          <p:spPr>
            <a:xfrm flipV="1">
              <a:off x="5411349" y="4024621"/>
              <a:ext cx="2309502" cy="392160"/>
            </a:xfrm>
            <a:prstGeom prst="hexagon">
              <a:avLst>
                <a:gd name="adj" fmla="val 136993"/>
                <a:gd name="vf" fmla="val 115470"/>
              </a:avLst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AutoShape 867"/>
            <p:cNvSpPr>
              <a:spLocks noChangeArrowheads="1"/>
            </p:cNvSpPr>
            <p:nvPr/>
          </p:nvSpPr>
          <p:spPr bwMode="auto">
            <a:xfrm rot="5400000">
              <a:off x="5801349" y="4767540"/>
              <a:ext cx="1042215" cy="253930"/>
            </a:xfrm>
            <a:prstGeom prst="roundRect">
              <a:avLst>
                <a:gd name="adj" fmla="val 7023"/>
              </a:avLst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5" name="Oval 928"/>
            <p:cNvSpPr>
              <a:spLocks noChangeArrowheads="1"/>
            </p:cNvSpPr>
            <p:nvPr/>
          </p:nvSpPr>
          <p:spPr bwMode="auto">
            <a:xfrm>
              <a:off x="6195491" y="5366427"/>
              <a:ext cx="253930" cy="9305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6" name="Oval 951"/>
            <p:cNvSpPr>
              <a:spLocks noChangeArrowheads="1"/>
            </p:cNvSpPr>
            <p:nvPr/>
          </p:nvSpPr>
          <p:spPr bwMode="auto">
            <a:xfrm>
              <a:off x="6198938" y="5374403"/>
              <a:ext cx="247037" cy="81091"/>
            </a:xfrm>
            <a:prstGeom prst="ellipse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7" name="Rectangle 975"/>
            <p:cNvSpPr>
              <a:spLocks noChangeArrowheads="1"/>
            </p:cNvSpPr>
            <p:nvPr/>
          </p:nvSpPr>
          <p:spPr bwMode="auto">
            <a:xfrm>
              <a:off x="5696263" y="4206142"/>
              <a:ext cx="135582" cy="9571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8" name="Rectangle 974"/>
            <p:cNvSpPr>
              <a:spLocks noChangeArrowheads="1"/>
            </p:cNvSpPr>
            <p:nvPr/>
          </p:nvSpPr>
          <p:spPr bwMode="auto">
            <a:xfrm>
              <a:off x="7066608" y="4263905"/>
              <a:ext cx="135582" cy="9571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9" name="Rectangle 973"/>
            <p:cNvSpPr>
              <a:spLocks noChangeArrowheads="1"/>
            </p:cNvSpPr>
            <p:nvPr/>
          </p:nvSpPr>
          <p:spPr bwMode="auto">
            <a:xfrm>
              <a:off x="7314064" y="4201068"/>
              <a:ext cx="135582" cy="9571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0" name="Rectangle 960"/>
            <p:cNvSpPr>
              <a:spLocks noChangeArrowheads="1"/>
            </p:cNvSpPr>
            <p:nvPr/>
          </p:nvSpPr>
          <p:spPr bwMode="auto">
            <a:xfrm>
              <a:off x="5595599" y="3709564"/>
              <a:ext cx="229658" cy="225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" name="Rectangle 959"/>
            <p:cNvSpPr>
              <a:spLocks noChangeArrowheads="1"/>
            </p:cNvSpPr>
            <p:nvPr/>
          </p:nvSpPr>
          <p:spPr bwMode="auto">
            <a:xfrm>
              <a:off x="5750092" y="3665695"/>
              <a:ext cx="243765" cy="225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2" name="Line 707"/>
            <p:cNvSpPr>
              <a:spLocks noChangeShapeType="1"/>
            </p:cNvSpPr>
            <p:nvPr/>
          </p:nvSpPr>
          <p:spPr bwMode="auto">
            <a:xfrm>
              <a:off x="5452254" y="3751988"/>
              <a:ext cx="0" cy="458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grpSp>
          <p:nvGrpSpPr>
            <p:cNvPr id="43" name="Group 711"/>
            <p:cNvGrpSpPr>
              <a:grpSpLocks/>
            </p:cNvGrpSpPr>
            <p:nvPr/>
          </p:nvGrpSpPr>
          <p:grpSpPr bwMode="auto">
            <a:xfrm>
              <a:off x="6453039" y="3869086"/>
              <a:ext cx="252782" cy="542377"/>
              <a:chOff x="2348" y="3176"/>
              <a:chExt cx="220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87" name="Oval 712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Line 713"/>
              <p:cNvSpPr>
                <a:spLocks noChangeShapeType="1"/>
              </p:cNvSpPr>
              <p:nvPr/>
            </p:nvSpPr>
            <p:spPr bwMode="auto">
              <a:xfrm>
                <a:off x="2348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Line 714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Rectangle 715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16" cy="2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Oval 716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" name="AutoShape 717"/>
            <p:cNvSpPr>
              <a:spLocks noChangeArrowheads="1"/>
            </p:cNvSpPr>
            <p:nvPr/>
          </p:nvSpPr>
          <p:spPr bwMode="auto">
            <a:xfrm>
              <a:off x="6585174" y="400601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45" name="AutoShape 718"/>
            <p:cNvSpPr>
              <a:spLocks noChangeArrowheads="1"/>
            </p:cNvSpPr>
            <p:nvPr/>
          </p:nvSpPr>
          <p:spPr bwMode="auto">
            <a:xfrm>
              <a:off x="6478317" y="404855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46" name="AutoShape 719"/>
            <p:cNvSpPr>
              <a:spLocks noChangeArrowheads="1"/>
            </p:cNvSpPr>
            <p:nvPr/>
          </p:nvSpPr>
          <p:spPr bwMode="auto">
            <a:xfrm>
              <a:off x="6532320" y="408178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47" name="AutoShape 720"/>
            <p:cNvSpPr>
              <a:spLocks noChangeArrowheads="1"/>
            </p:cNvSpPr>
            <p:nvPr/>
          </p:nvSpPr>
          <p:spPr bwMode="auto">
            <a:xfrm>
              <a:off x="6557598" y="414825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48" name="AutoShape 721"/>
            <p:cNvSpPr>
              <a:spLocks noChangeArrowheads="1"/>
            </p:cNvSpPr>
            <p:nvPr/>
          </p:nvSpPr>
          <p:spPr bwMode="auto">
            <a:xfrm>
              <a:off x="6612750" y="411900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49" name="AutoShape 722"/>
            <p:cNvSpPr>
              <a:spLocks noChangeArrowheads="1"/>
            </p:cNvSpPr>
            <p:nvPr/>
          </p:nvSpPr>
          <p:spPr bwMode="auto">
            <a:xfrm>
              <a:off x="6502445" y="418680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0" name="AutoShape 723"/>
            <p:cNvSpPr>
              <a:spLocks noChangeArrowheads="1"/>
            </p:cNvSpPr>
            <p:nvPr/>
          </p:nvSpPr>
          <p:spPr bwMode="auto">
            <a:xfrm>
              <a:off x="6548406" y="421870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1" name="AutoShape 724"/>
            <p:cNvSpPr>
              <a:spLocks noChangeArrowheads="1"/>
            </p:cNvSpPr>
            <p:nvPr/>
          </p:nvSpPr>
          <p:spPr bwMode="auto">
            <a:xfrm>
              <a:off x="6508191" y="399271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52" name="Group 725"/>
            <p:cNvGrpSpPr>
              <a:grpSpLocks/>
            </p:cNvGrpSpPr>
            <p:nvPr/>
          </p:nvGrpSpPr>
          <p:grpSpPr bwMode="auto">
            <a:xfrm>
              <a:off x="6702373" y="3869086"/>
              <a:ext cx="252782" cy="542377"/>
              <a:chOff x="2348" y="3176"/>
              <a:chExt cx="220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82" name="Oval 726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Line 728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Rectangle 729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16" cy="29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Oval 730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Line 727"/>
              <p:cNvSpPr>
                <a:spLocks noChangeShapeType="1"/>
              </p:cNvSpPr>
              <p:nvPr/>
            </p:nvSpPr>
            <p:spPr bwMode="auto">
              <a:xfrm>
                <a:off x="2348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" name="AutoShape 731"/>
            <p:cNvSpPr>
              <a:spLocks noChangeArrowheads="1"/>
            </p:cNvSpPr>
            <p:nvPr/>
          </p:nvSpPr>
          <p:spPr bwMode="auto">
            <a:xfrm>
              <a:off x="6834508" y="400601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4" name="AutoShape 732"/>
            <p:cNvSpPr>
              <a:spLocks noChangeArrowheads="1"/>
            </p:cNvSpPr>
            <p:nvPr/>
          </p:nvSpPr>
          <p:spPr bwMode="auto">
            <a:xfrm>
              <a:off x="6727651" y="404855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5" name="AutoShape 733"/>
            <p:cNvSpPr>
              <a:spLocks noChangeArrowheads="1"/>
            </p:cNvSpPr>
            <p:nvPr/>
          </p:nvSpPr>
          <p:spPr bwMode="auto">
            <a:xfrm>
              <a:off x="6781655" y="408178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6" name="AutoShape 734"/>
            <p:cNvSpPr>
              <a:spLocks noChangeArrowheads="1"/>
            </p:cNvSpPr>
            <p:nvPr/>
          </p:nvSpPr>
          <p:spPr bwMode="auto">
            <a:xfrm>
              <a:off x="6806932" y="414825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7" name="AutoShape 735"/>
            <p:cNvSpPr>
              <a:spLocks noChangeArrowheads="1"/>
            </p:cNvSpPr>
            <p:nvPr/>
          </p:nvSpPr>
          <p:spPr bwMode="auto">
            <a:xfrm>
              <a:off x="6862085" y="411900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8" name="AutoShape 736"/>
            <p:cNvSpPr>
              <a:spLocks noChangeArrowheads="1"/>
            </p:cNvSpPr>
            <p:nvPr/>
          </p:nvSpPr>
          <p:spPr bwMode="auto">
            <a:xfrm>
              <a:off x="6751781" y="418680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9" name="AutoShape 737"/>
            <p:cNvSpPr>
              <a:spLocks noChangeArrowheads="1"/>
            </p:cNvSpPr>
            <p:nvPr/>
          </p:nvSpPr>
          <p:spPr bwMode="auto">
            <a:xfrm>
              <a:off x="6797740" y="421870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0" name="AutoShape 738"/>
            <p:cNvSpPr>
              <a:spLocks noChangeArrowheads="1"/>
            </p:cNvSpPr>
            <p:nvPr/>
          </p:nvSpPr>
          <p:spPr bwMode="auto">
            <a:xfrm>
              <a:off x="6757525" y="399271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61" name="Group 739"/>
            <p:cNvGrpSpPr>
              <a:grpSpLocks/>
            </p:cNvGrpSpPr>
            <p:nvPr/>
          </p:nvGrpSpPr>
          <p:grpSpPr bwMode="auto">
            <a:xfrm>
              <a:off x="7426248" y="3723586"/>
              <a:ext cx="258590" cy="542377"/>
              <a:chOff x="2348" y="3176"/>
              <a:chExt cx="221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77" name="Oval 740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Line 741"/>
              <p:cNvSpPr>
                <a:spLocks noChangeShapeType="1"/>
              </p:cNvSpPr>
              <p:nvPr/>
            </p:nvSpPr>
            <p:spPr bwMode="auto">
              <a:xfrm>
                <a:off x="2348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Line 742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Rectangle 743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17" cy="2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Oval 744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2" name="AutoShape 745"/>
            <p:cNvSpPr>
              <a:spLocks noChangeArrowheads="1"/>
            </p:cNvSpPr>
            <p:nvPr/>
          </p:nvSpPr>
          <p:spPr bwMode="auto">
            <a:xfrm>
              <a:off x="7558383" y="386051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3" name="AutoShape 746"/>
            <p:cNvSpPr>
              <a:spLocks noChangeArrowheads="1"/>
            </p:cNvSpPr>
            <p:nvPr/>
          </p:nvSpPr>
          <p:spPr bwMode="auto">
            <a:xfrm>
              <a:off x="7451525" y="390304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4" name="AutoShape 747"/>
            <p:cNvSpPr>
              <a:spLocks noChangeArrowheads="1"/>
            </p:cNvSpPr>
            <p:nvPr/>
          </p:nvSpPr>
          <p:spPr bwMode="auto">
            <a:xfrm>
              <a:off x="7505528" y="393628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5" name="AutoShape 748"/>
            <p:cNvSpPr>
              <a:spLocks noChangeArrowheads="1"/>
            </p:cNvSpPr>
            <p:nvPr/>
          </p:nvSpPr>
          <p:spPr bwMode="auto">
            <a:xfrm>
              <a:off x="7530807" y="400275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6" name="AutoShape 749"/>
            <p:cNvSpPr>
              <a:spLocks noChangeArrowheads="1"/>
            </p:cNvSpPr>
            <p:nvPr/>
          </p:nvSpPr>
          <p:spPr bwMode="auto">
            <a:xfrm>
              <a:off x="7585959" y="397350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7" name="AutoShape 750"/>
            <p:cNvSpPr>
              <a:spLocks noChangeArrowheads="1"/>
            </p:cNvSpPr>
            <p:nvPr/>
          </p:nvSpPr>
          <p:spPr bwMode="auto">
            <a:xfrm>
              <a:off x="7475654" y="404130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8" name="AutoShape 751"/>
            <p:cNvSpPr>
              <a:spLocks noChangeArrowheads="1"/>
            </p:cNvSpPr>
            <p:nvPr/>
          </p:nvSpPr>
          <p:spPr bwMode="auto">
            <a:xfrm>
              <a:off x="7521615" y="407320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9" name="AutoShape 752"/>
            <p:cNvSpPr>
              <a:spLocks noChangeArrowheads="1"/>
            </p:cNvSpPr>
            <p:nvPr/>
          </p:nvSpPr>
          <p:spPr bwMode="auto">
            <a:xfrm>
              <a:off x="7481399" y="384721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0" name="Line 755"/>
            <p:cNvSpPr>
              <a:spLocks noChangeShapeType="1"/>
            </p:cNvSpPr>
            <p:nvPr/>
          </p:nvSpPr>
          <p:spPr bwMode="auto">
            <a:xfrm>
              <a:off x="6192115" y="3891686"/>
              <a:ext cx="0" cy="4639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71" name="Line 756"/>
            <p:cNvSpPr>
              <a:spLocks noChangeShapeType="1"/>
            </p:cNvSpPr>
            <p:nvPr/>
          </p:nvSpPr>
          <p:spPr bwMode="auto">
            <a:xfrm>
              <a:off x="6453039" y="3918273"/>
              <a:ext cx="0" cy="453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72" name="Rectangle 757"/>
            <p:cNvSpPr>
              <a:spLocks noChangeArrowheads="1"/>
            </p:cNvSpPr>
            <p:nvPr/>
          </p:nvSpPr>
          <p:spPr bwMode="auto">
            <a:xfrm>
              <a:off x="6194790" y="3904979"/>
              <a:ext cx="260972" cy="498508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73" name="Oval 758"/>
            <p:cNvSpPr>
              <a:spLocks noChangeArrowheads="1"/>
            </p:cNvSpPr>
            <p:nvPr/>
          </p:nvSpPr>
          <p:spPr bwMode="auto">
            <a:xfrm>
              <a:off x="6202556" y="3866428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74" name="AutoShape 759"/>
            <p:cNvSpPr>
              <a:spLocks noChangeArrowheads="1"/>
            </p:cNvSpPr>
            <p:nvPr/>
          </p:nvSpPr>
          <p:spPr bwMode="auto">
            <a:xfrm>
              <a:off x="6334691" y="397410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5" name="AutoShape 760"/>
            <p:cNvSpPr>
              <a:spLocks noChangeArrowheads="1"/>
            </p:cNvSpPr>
            <p:nvPr/>
          </p:nvSpPr>
          <p:spPr bwMode="auto">
            <a:xfrm>
              <a:off x="6227833" y="401664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6" name="AutoShape 761"/>
            <p:cNvSpPr>
              <a:spLocks noChangeArrowheads="1"/>
            </p:cNvSpPr>
            <p:nvPr/>
          </p:nvSpPr>
          <p:spPr bwMode="auto">
            <a:xfrm>
              <a:off x="6281836" y="404987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7" name="AutoShape 762"/>
            <p:cNvSpPr>
              <a:spLocks noChangeArrowheads="1"/>
            </p:cNvSpPr>
            <p:nvPr/>
          </p:nvSpPr>
          <p:spPr bwMode="auto">
            <a:xfrm>
              <a:off x="6304816" y="414160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8" name="AutoShape 763"/>
            <p:cNvSpPr>
              <a:spLocks noChangeArrowheads="1"/>
            </p:cNvSpPr>
            <p:nvPr/>
          </p:nvSpPr>
          <p:spPr bwMode="auto">
            <a:xfrm>
              <a:off x="6333542" y="403126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9" name="AutoShape 764"/>
            <p:cNvSpPr>
              <a:spLocks noChangeArrowheads="1"/>
            </p:cNvSpPr>
            <p:nvPr/>
          </p:nvSpPr>
          <p:spPr bwMode="auto">
            <a:xfrm>
              <a:off x="6251962" y="4184144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80" name="AutoShape 766"/>
            <p:cNvSpPr>
              <a:spLocks noChangeArrowheads="1"/>
            </p:cNvSpPr>
            <p:nvPr/>
          </p:nvSpPr>
          <p:spPr bwMode="auto">
            <a:xfrm>
              <a:off x="6257707" y="396081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81" name="Oval 768"/>
            <p:cNvSpPr>
              <a:spLocks noChangeArrowheads="1"/>
            </p:cNvSpPr>
            <p:nvPr/>
          </p:nvSpPr>
          <p:spPr bwMode="auto">
            <a:xfrm>
              <a:off x="6138841" y="3784260"/>
              <a:ext cx="250483" cy="7926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2" name="Oval 769"/>
            <p:cNvSpPr>
              <a:spLocks noChangeArrowheads="1"/>
            </p:cNvSpPr>
            <p:nvPr/>
          </p:nvSpPr>
          <p:spPr bwMode="auto">
            <a:xfrm>
              <a:off x="6358821" y="3789091"/>
              <a:ext cx="238912" cy="8454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3" name="Oval 770"/>
            <p:cNvSpPr>
              <a:spLocks noChangeArrowheads="1"/>
            </p:cNvSpPr>
            <p:nvPr/>
          </p:nvSpPr>
          <p:spPr bwMode="auto">
            <a:xfrm>
              <a:off x="6592068" y="3791506"/>
              <a:ext cx="250483" cy="842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4" name="Oval 772"/>
            <p:cNvSpPr>
              <a:spLocks noChangeArrowheads="1"/>
            </p:cNvSpPr>
            <p:nvPr/>
          </p:nvSpPr>
          <p:spPr bwMode="auto">
            <a:xfrm>
              <a:off x="6317970" y="3698903"/>
              <a:ext cx="235163" cy="853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5" name="Oval 773"/>
            <p:cNvSpPr>
              <a:spLocks noChangeArrowheads="1"/>
            </p:cNvSpPr>
            <p:nvPr/>
          </p:nvSpPr>
          <p:spPr bwMode="auto">
            <a:xfrm>
              <a:off x="6551801" y="3698116"/>
              <a:ext cx="237896" cy="8855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6" name="Oval 774"/>
            <p:cNvSpPr>
              <a:spLocks noChangeArrowheads="1"/>
            </p:cNvSpPr>
            <p:nvPr/>
          </p:nvSpPr>
          <p:spPr bwMode="auto">
            <a:xfrm>
              <a:off x="6783141" y="3698117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7" name="Oval 775"/>
            <p:cNvSpPr>
              <a:spLocks noChangeArrowheads="1"/>
            </p:cNvSpPr>
            <p:nvPr/>
          </p:nvSpPr>
          <p:spPr bwMode="auto">
            <a:xfrm>
              <a:off x="6226066" y="3630775"/>
              <a:ext cx="217169" cy="7135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8" name="Oval 780"/>
            <p:cNvSpPr>
              <a:spLocks noChangeArrowheads="1"/>
            </p:cNvSpPr>
            <p:nvPr/>
          </p:nvSpPr>
          <p:spPr bwMode="auto">
            <a:xfrm>
              <a:off x="6567459" y="3570468"/>
              <a:ext cx="224437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9" name="Oval 781"/>
            <p:cNvSpPr>
              <a:spLocks noChangeArrowheads="1"/>
            </p:cNvSpPr>
            <p:nvPr/>
          </p:nvSpPr>
          <p:spPr bwMode="auto">
            <a:xfrm>
              <a:off x="5902501" y="3567324"/>
              <a:ext cx="213660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90" name="Oval 783"/>
            <p:cNvSpPr>
              <a:spLocks noChangeArrowheads="1"/>
            </p:cNvSpPr>
            <p:nvPr/>
          </p:nvSpPr>
          <p:spPr bwMode="auto">
            <a:xfrm>
              <a:off x="5589337" y="3675158"/>
              <a:ext cx="232697" cy="71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91" name="Oval 784"/>
            <p:cNvSpPr>
              <a:spLocks noChangeArrowheads="1"/>
            </p:cNvSpPr>
            <p:nvPr/>
          </p:nvSpPr>
          <p:spPr bwMode="auto">
            <a:xfrm>
              <a:off x="5702738" y="3733492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92" name="Oval 785"/>
            <p:cNvSpPr>
              <a:spLocks noChangeArrowheads="1"/>
            </p:cNvSpPr>
            <p:nvPr/>
          </p:nvSpPr>
          <p:spPr bwMode="auto">
            <a:xfrm>
              <a:off x="5750984" y="3616995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grpSp>
          <p:nvGrpSpPr>
            <p:cNvPr id="93" name="Group 789"/>
            <p:cNvGrpSpPr>
              <a:grpSpLocks/>
            </p:cNvGrpSpPr>
            <p:nvPr/>
          </p:nvGrpSpPr>
          <p:grpSpPr bwMode="auto">
            <a:xfrm>
              <a:off x="5698561" y="3808665"/>
              <a:ext cx="250483" cy="542377"/>
              <a:chOff x="2348" y="3176"/>
              <a:chExt cx="218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72" name="Oval 790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Line 791"/>
              <p:cNvSpPr>
                <a:spLocks noChangeShapeType="1"/>
              </p:cNvSpPr>
              <p:nvPr/>
            </p:nvSpPr>
            <p:spPr bwMode="auto">
              <a:xfrm>
                <a:off x="2348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Line 792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Rectangle 793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08" cy="2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Oval 794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4" name="AutoShape 795"/>
            <p:cNvSpPr>
              <a:spLocks noChangeArrowheads="1"/>
            </p:cNvSpPr>
            <p:nvPr/>
          </p:nvSpPr>
          <p:spPr bwMode="auto">
            <a:xfrm>
              <a:off x="5830697" y="394558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5" name="AutoShape 796"/>
            <p:cNvSpPr>
              <a:spLocks noChangeArrowheads="1"/>
            </p:cNvSpPr>
            <p:nvPr/>
          </p:nvSpPr>
          <p:spPr bwMode="auto">
            <a:xfrm>
              <a:off x="5723840" y="398812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6" name="AutoShape 797"/>
            <p:cNvSpPr>
              <a:spLocks noChangeArrowheads="1"/>
            </p:cNvSpPr>
            <p:nvPr/>
          </p:nvSpPr>
          <p:spPr bwMode="auto">
            <a:xfrm>
              <a:off x="5777843" y="402136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7" name="AutoShape 798"/>
            <p:cNvSpPr>
              <a:spLocks noChangeArrowheads="1"/>
            </p:cNvSpPr>
            <p:nvPr/>
          </p:nvSpPr>
          <p:spPr bwMode="auto">
            <a:xfrm>
              <a:off x="5803121" y="408782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8" name="AutoShape 799"/>
            <p:cNvSpPr>
              <a:spLocks noChangeArrowheads="1"/>
            </p:cNvSpPr>
            <p:nvPr/>
          </p:nvSpPr>
          <p:spPr bwMode="auto">
            <a:xfrm>
              <a:off x="5858273" y="405858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9" name="AutoShape 800"/>
            <p:cNvSpPr>
              <a:spLocks noChangeArrowheads="1"/>
            </p:cNvSpPr>
            <p:nvPr/>
          </p:nvSpPr>
          <p:spPr bwMode="auto">
            <a:xfrm>
              <a:off x="5747969" y="412638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0" name="AutoShape 801"/>
            <p:cNvSpPr>
              <a:spLocks noChangeArrowheads="1"/>
            </p:cNvSpPr>
            <p:nvPr/>
          </p:nvSpPr>
          <p:spPr bwMode="auto">
            <a:xfrm>
              <a:off x="5793929" y="415828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1" name="AutoShape 802"/>
            <p:cNvSpPr>
              <a:spLocks noChangeArrowheads="1"/>
            </p:cNvSpPr>
            <p:nvPr/>
          </p:nvSpPr>
          <p:spPr bwMode="auto">
            <a:xfrm>
              <a:off x="5753714" y="393229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102" name="Group 803"/>
            <p:cNvGrpSpPr>
              <a:grpSpLocks/>
            </p:cNvGrpSpPr>
            <p:nvPr/>
          </p:nvGrpSpPr>
          <p:grpSpPr bwMode="auto">
            <a:xfrm>
              <a:off x="5941632" y="3847817"/>
              <a:ext cx="255079" cy="542377"/>
              <a:chOff x="2348" y="3176"/>
              <a:chExt cx="222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67" name="Oval 804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Line 805"/>
              <p:cNvSpPr>
                <a:spLocks noChangeShapeType="1"/>
              </p:cNvSpPr>
              <p:nvPr/>
            </p:nvSpPr>
            <p:spPr bwMode="auto">
              <a:xfrm>
                <a:off x="2348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Line 806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Rectangle 807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18" cy="2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Oval 808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" name="AutoShape 809"/>
            <p:cNvSpPr>
              <a:spLocks noChangeArrowheads="1"/>
            </p:cNvSpPr>
            <p:nvPr/>
          </p:nvSpPr>
          <p:spPr bwMode="auto">
            <a:xfrm>
              <a:off x="6073767" y="398474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4" name="AutoShape 810"/>
            <p:cNvSpPr>
              <a:spLocks noChangeArrowheads="1"/>
            </p:cNvSpPr>
            <p:nvPr/>
          </p:nvSpPr>
          <p:spPr bwMode="auto">
            <a:xfrm>
              <a:off x="5966909" y="402728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5" name="AutoShape 811"/>
            <p:cNvSpPr>
              <a:spLocks noChangeArrowheads="1"/>
            </p:cNvSpPr>
            <p:nvPr/>
          </p:nvSpPr>
          <p:spPr bwMode="auto">
            <a:xfrm>
              <a:off x="6020912" y="4060514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6" name="AutoShape 812"/>
            <p:cNvSpPr>
              <a:spLocks noChangeArrowheads="1"/>
            </p:cNvSpPr>
            <p:nvPr/>
          </p:nvSpPr>
          <p:spPr bwMode="auto">
            <a:xfrm>
              <a:off x="6046191" y="412698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7" name="AutoShape 813"/>
            <p:cNvSpPr>
              <a:spLocks noChangeArrowheads="1"/>
            </p:cNvSpPr>
            <p:nvPr/>
          </p:nvSpPr>
          <p:spPr bwMode="auto">
            <a:xfrm>
              <a:off x="6101343" y="409773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8" name="AutoShape 814"/>
            <p:cNvSpPr>
              <a:spLocks noChangeArrowheads="1"/>
            </p:cNvSpPr>
            <p:nvPr/>
          </p:nvSpPr>
          <p:spPr bwMode="auto">
            <a:xfrm>
              <a:off x="5991038" y="416553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9" name="AutoShape 815"/>
            <p:cNvSpPr>
              <a:spLocks noChangeArrowheads="1"/>
            </p:cNvSpPr>
            <p:nvPr/>
          </p:nvSpPr>
          <p:spPr bwMode="auto">
            <a:xfrm>
              <a:off x="6036999" y="419743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0" name="AutoShape 816"/>
            <p:cNvSpPr>
              <a:spLocks noChangeArrowheads="1"/>
            </p:cNvSpPr>
            <p:nvPr/>
          </p:nvSpPr>
          <p:spPr bwMode="auto">
            <a:xfrm>
              <a:off x="5996784" y="397144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1" name="Oval 818"/>
            <p:cNvSpPr>
              <a:spLocks noChangeArrowheads="1"/>
            </p:cNvSpPr>
            <p:nvPr/>
          </p:nvSpPr>
          <p:spPr bwMode="auto">
            <a:xfrm>
              <a:off x="6952856" y="4315750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2" name="Line 820"/>
            <p:cNvSpPr>
              <a:spLocks noChangeShapeType="1"/>
            </p:cNvSpPr>
            <p:nvPr/>
          </p:nvSpPr>
          <p:spPr bwMode="auto">
            <a:xfrm>
              <a:off x="7199164" y="3892657"/>
              <a:ext cx="0" cy="453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3" name="Rectangle 821"/>
            <p:cNvSpPr>
              <a:spLocks noChangeArrowheads="1"/>
            </p:cNvSpPr>
            <p:nvPr/>
          </p:nvSpPr>
          <p:spPr bwMode="auto">
            <a:xfrm>
              <a:off x="6957452" y="3889027"/>
              <a:ext cx="238993" cy="4652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4" name="AutoShape 823"/>
            <p:cNvSpPr>
              <a:spLocks noChangeArrowheads="1"/>
            </p:cNvSpPr>
            <p:nvPr/>
          </p:nvSpPr>
          <p:spPr bwMode="auto">
            <a:xfrm>
              <a:off x="7084992" y="398739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5" name="AutoShape 824"/>
            <p:cNvSpPr>
              <a:spLocks noChangeArrowheads="1"/>
            </p:cNvSpPr>
            <p:nvPr/>
          </p:nvSpPr>
          <p:spPr bwMode="auto">
            <a:xfrm>
              <a:off x="6978135" y="402993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6" name="AutoShape 825"/>
            <p:cNvSpPr>
              <a:spLocks noChangeArrowheads="1"/>
            </p:cNvSpPr>
            <p:nvPr/>
          </p:nvSpPr>
          <p:spPr bwMode="auto">
            <a:xfrm>
              <a:off x="7032138" y="406317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7" name="AutoShape 826"/>
            <p:cNvSpPr>
              <a:spLocks noChangeArrowheads="1"/>
            </p:cNvSpPr>
            <p:nvPr/>
          </p:nvSpPr>
          <p:spPr bwMode="auto">
            <a:xfrm>
              <a:off x="7057416" y="412964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8" name="AutoShape 827"/>
            <p:cNvSpPr>
              <a:spLocks noChangeArrowheads="1"/>
            </p:cNvSpPr>
            <p:nvPr/>
          </p:nvSpPr>
          <p:spPr bwMode="auto">
            <a:xfrm>
              <a:off x="7112569" y="4100394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9" name="AutoShape 828"/>
            <p:cNvSpPr>
              <a:spLocks noChangeArrowheads="1"/>
            </p:cNvSpPr>
            <p:nvPr/>
          </p:nvSpPr>
          <p:spPr bwMode="auto">
            <a:xfrm>
              <a:off x="7002264" y="416819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0" name="AutoShape 829"/>
            <p:cNvSpPr>
              <a:spLocks noChangeArrowheads="1"/>
            </p:cNvSpPr>
            <p:nvPr/>
          </p:nvSpPr>
          <p:spPr bwMode="auto">
            <a:xfrm>
              <a:off x="7048224" y="420009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1" name="AutoShape 830"/>
            <p:cNvSpPr>
              <a:spLocks noChangeArrowheads="1"/>
            </p:cNvSpPr>
            <p:nvPr/>
          </p:nvSpPr>
          <p:spPr bwMode="auto">
            <a:xfrm>
              <a:off x="7008009" y="397410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122" name="Group 832"/>
            <p:cNvGrpSpPr>
              <a:grpSpLocks/>
            </p:cNvGrpSpPr>
            <p:nvPr/>
          </p:nvGrpSpPr>
          <p:grpSpPr bwMode="auto">
            <a:xfrm>
              <a:off x="5452254" y="3724072"/>
              <a:ext cx="250483" cy="542377"/>
              <a:chOff x="2348" y="3176"/>
              <a:chExt cx="218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62" name="Oval 833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Line 834"/>
              <p:cNvSpPr>
                <a:spLocks noChangeShapeType="1"/>
              </p:cNvSpPr>
              <p:nvPr/>
            </p:nvSpPr>
            <p:spPr bwMode="auto">
              <a:xfrm>
                <a:off x="2352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Line 835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Rectangle 836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08" cy="2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Oval 837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3" name="AutoShape 838"/>
            <p:cNvSpPr>
              <a:spLocks noChangeArrowheads="1"/>
            </p:cNvSpPr>
            <p:nvPr/>
          </p:nvSpPr>
          <p:spPr bwMode="auto">
            <a:xfrm>
              <a:off x="5584390" y="386099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4" name="AutoShape 839"/>
            <p:cNvSpPr>
              <a:spLocks noChangeArrowheads="1"/>
            </p:cNvSpPr>
            <p:nvPr/>
          </p:nvSpPr>
          <p:spPr bwMode="auto">
            <a:xfrm>
              <a:off x="5477532" y="390353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5" name="AutoShape 840"/>
            <p:cNvSpPr>
              <a:spLocks noChangeArrowheads="1"/>
            </p:cNvSpPr>
            <p:nvPr/>
          </p:nvSpPr>
          <p:spPr bwMode="auto">
            <a:xfrm>
              <a:off x="5531536" y="393676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6" name="AutoShape 841"/>
            <p:cNvSpPr>
              <a:spLocks noChangeArrowheads="1"/>
            </p:cNvSpPr>
            <p:nvPr/>
          </p:nvSpPr>
          <p:spPr bwMode="auto">
            <a:xfrm>
              <a:off x="5556814" y="400323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7" name="AutoShape 842"/>
            <p:cNvSpPr>
              <a:spLocks noChangeArrowheads="1"/>
            </p:cNvSpPr>
            <p:nvPr/>
          </p:nvSpPr>
          <p:spPr bwMode="auto">
            <a:xfrm>
              <a:off x="5611966" y="397399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8" name="AutoShape 843"/>
            <p:cNvSpPr>
              <a:spLocks noChangeArrowheads="1"/>
            </p:cNvSpPr>
            <p:nvPr/>
          </p:nvSpPr>
          <p:spPr bwMode="auto">
            <a:xfrm>
              <a:off x="5501662" y="404178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9" name="AutoShape 844"/>
            <p:cNvSpPr>
              <a:spLocks noChangeArrowheads="1"/>
            </p:cNvSpPr>
            <p:nvPr/>
          </p:nvSpPr>
          <p:spPr bwMode="auto">
            <a:xfrm>
              <a:off x="5547621" y="407369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0" name="AutoShape 845"/>
            <p:cNvSpPr>
              <a:spLocks noChangeArrowheads="1"/>
            </p:cNvSpPr>
            <p:nvPr/>
          </p:nvSpPr>
          <p:spPr bwMode="auto">
            <a:xfrm>
              <a:off x="5507406" y="384770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1" name="Oval 849"/>
            <p:cNvSpPr>
              <a:spLocks noChangeArrowheads="1"/>
            </p:cNvSpPr>
            <p:nvPr/>
          </p:nvSpPr>
          <p:spPr bwMode="auto">
            <a:xfrm>
              <a:off x="7199168" y="4266511"/>
              <a:ext cx="250483" cy="767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32" name="Line 851"/>
            <p:cNvSpPr>
              <a:spLocks noChangeShapeType="1"/>
            </p:cNvSpPr>
            <p:nvPr/>
          </p:nvSpPr>
          <p:spPr bwMode="auto">
            <a:xfrm>
              <a:off x="7449651" y="3852129"/>
              <a:ext cx="0" cy="4543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33" name="Rectangle 852"/>
            <p:cNvSpPr>
              <a:spLocks noChangeArrowheads="1"/>
            </p:cNvSpPr>
            <p:nvPr/>
          </p:nvSpPr>
          <p:spPr bwMode="auto">
            <a:xfrm>
              <a:off x="7198019" y="3839330"/>
              <a:ext cx="244739" cy="4655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34" name="Oval 853"/>
            <p:cNvSpPr>
              <a:spLocks noChangeArrowheads="1"/>
            </p:cNvSpPr>
            <p:nvPr/>
          </p:nvSpPr>
          <p:spPr bwMode="auto">
            <a:xfrm>
              <a:off x="7199168" y="3800931"/>
              <a:ext cx="250483" cy="767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35" name="AutoShape 854"/>
            <p:cNvSpPr>
              <a:spLocks noChangeArrowheads="1"/>
            </p:cNvSpPr>
            <p:nvPr/>
          </p:nvSpPr>
          <p:spPr bwMode="auto">
            <a:xfrm>
              <a:off x="7331299" y="393785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6" name="AutoShape 855"/>
            <p:cNvSpPr>
              <a:spLocks noChangeArrowheads="1"/>
            </p:cNvSpPr>
            <p:nvPr/>
          </p:nvSpPr>
          <p:spPr bwMode="auto">
            <a:xfrm>
              <a:off x="7224441" y="398039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7" name="AutoShape 856"/>
            <p:cNvSpPr>
              <a:spLocks noChangeArrowheads="1"/>
            </p:cNvSpPr>
            <p:nvPr/>
          </p:nvSpPr>
          <p:spPr bwMode="auto">
            <a:xfrm>
              <a:off x="7278445" y="401362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8" name="AutoShape 857"/>
            <p:cNvSpPr>
              <a:spLocks noChangeArrowheads="1"/>
            </p:cNvSpPr>
            <p:nvPr/>
          </p:nvSpPr>
          <p:spPr bwMode="auto">
            <a:xfrm>
              <a:off x="7303723" y="408009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9" name="AutoShape 858"/>
            <p:cNvSpPr>
              <a:spLocks noChangeArrowheads="1"/>
            </p:cNvSpPr>
            <p:nvPr/>
          </p:nvSpPr>
          <p:spPr bwMode="auto">
            <a:xfrm>
              <a:off x="7358875" y="405085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40" name="AutoShape 859"/>
            <p:cNvSpPr>
              <a:spLocks noChangeArrowheads="1"/>
            </p:cNvSpPr>
            <p:nvPr/>
          </p:nvSpPr>
          <p:spPr bwMode="auto">
            <a:xfrm>
              <a:off x="7248571" y="411864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60"/>
            <p:cNvSpPr>
              <a:spLocks noChangeArrowheads="1"/>
            </p:cNvSpPr>
            <p:nvPr/>
          </p:nvSpPr>
          <p:spPr bwMode="auto">
            <a:xfrm>
              <a:off x="7294531" y="415055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42" name="AutoShape 861"/>
            <p:cNvSpPr>
              <a:spLocks noChangeArrowheads="1"/>
            </p:cNvSpPr>
            <p:nvPr/>
          </p:nvSpPr>
          <p:spPr bwMode="auto">
            <a:xfrm>
              <a:off x="7254315" y="392456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43" name="Oval 862"/>
            <p:cNvSpPr>
              <a:spLocks noChangeArrowheads="1"/>
            </p:cNvSpPr>
            <p:nvPr/>
          </p:nvSpPr>
          <p:spPr bwMode="auto">
            <a:xfrm>
              <a:off x="7405984" y="3820872"/>
              <a:ext cx="27576" cy="3190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4" name="Oval 706"/>
            <p:cNvSpPr>
              <a:spLocks noChangeArrowheads="1"/>
            </p:cNvSpPr>
            <p:nvPr/>
          </p:nvSpPr>
          <p:spPr bwMode="auto">
            <a:xfrm>
              <a:off x="5822470" y="3694888"/>
              <a:ext cx="250707" cy="6978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5" name="Oval 771"/>
            <p:cNvSpPr>
              <a:spLocks noChangeArrowheads="1"/>
            </p:cNvSpPr>
            <p:nvPr/>
          </p:nvSpPr>
          <p:spPr bwMode="auto">
            <a:xfrm>
              <a:off x="5993742" y="3623186"/>
              <a:ext cx="238629" cy="789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" name="Line 961"/>
            <p:cNvSpPr>
              <a:spLocks noChangeShapeType="1"/>
            </p:cNvSpPr>
            <p:nvPr/>
          </p:nvSpPr>
          <p:spPr bwMode="auto">
            <a:xfrm>
              <a:off x="5826649" y="3710408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7" name="Line 963"/>
            <p:cNvSpPr>
              <a:spLocks noChangeShapeType="1"/>
            </p:cNvSpPr>
            <p:nvPr/>
          </p:nvSpPr>
          <p:spPr bwMode="auto">
            <a:xfrm>
              <a:off x="6133515" y="3813253"/>
              <a:ext cx="0" cy="38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8" name="Line 964"/>
            <p:cNvSpPr>
              <a:spLocks noChangeShapeType="1"/>
            </p:cNvSpPr>
            <p:nvPr/>
          </p:nvSpPr>
          <p:spPr bwMode="auto">
            <a:xfrm>
              <a:off x="6359969" y="3830536"/>
              <a:ext cx="0" cy="345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9" name="Line 965"/>
            <p:cNvSpPr>
              <a:spLocks noChangeShapeType="1"/>
            </p:cNvSpPr>
            <p:nvPr/>
          </p:nvSpPr>
          <p:spPr bwMode="auto">
            <a:xfrm>
              <a:off x="6325969" y="3745098"/>
              <a:ext cx="0" cy="41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0" name="Line 966"/>
            <p:cNvSpPr>
              <a:spLocks noChangeShapeType="1"/>
            </p:cNvSpPr>
            <p:nvPr/>
          </p:nvSpPr>
          <p:spPr bwMode="auto">
            <a:xfrm>
              <a:off x="6448802" y="3670540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1" name="Line 967"/>
            <p:cNvSpPr>
              <a:spLocks noChangeShapeType="1"/>
            </p:cNvSpPr>
            <p:nvPr/>
          </p:nvSpPr>
          <p:spPr bwMode="auto">
            <a:xfrm>
              <a:off x="6081059" y="3738324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2" name="Oval 767"/>
            <p:cNvSpPr>
              <a:spLocks noChangeArrowheads="1"/>
            </p:cNvSpPr>
            <p:nvPr/>
          </p:nvSpPr>
          <p:spPr bwMode="auto">
            <a:xfrm>
              <a:off x="5896919" y="3765397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3" name="Line 968"/>
            <p:cNvSpPr>
              <a:spLocks noChangeShapeType="1"/>
            </p:cNvSpPr>
            <p:nvPr/>
          </p:nvSpPr>
          <p:spPr bwMode="auto">
            <a:xfrm>
              <a:off x="6000458" y="3666169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4" name="Line 970"/>
            <p:cNvSpPr>
              <a:spLocks noChangeShapeType="1"/>
            </p:cNvSpPr>
            <p:nvPr/>
          </p:nvSpPr>
          <p:spPr bwMode="auto">
            <a:xfrm>
              <a:off x="6788338" y="3756219"/>
              <a:ext cx="0" cy="35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5" name="Line 971"/>
            <p:cNvSpPr>
              <a:spLocks noChangeShapeType="1"/>
            </p:cNvSpPr>
            <p:nvPr/>
          </p:nvSpPr>
          <p:spPr bwMode="auto">
            <a:xfrm>
              <a:off x="7006589" y="3601285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6" name="Line 972"/>
            <p:cNvSpPr>
              <a:spLocks noChangeShapeType="1"/>
            </p:cNvSpPr>
            <p:nvPr/>
          </p:nvSpPr>
          <p:spPr bwMode="auto">
            <a:xfrm>
              <a:off x="7225270" y="3601285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7" name="AutoShape 879"/>
            <p:cNvSpPr>
              <a:spLocks noChangeArrowheads="1"/>
            </p:cNvSpPr>
            <p:nvPr/>
          </p:nvSpPr>
          <p:spPr bwMode="auto">
            <a:xfrm>
              <a:off x="6275921" y="4784169"/>
              <a:ext cx="56301" cy="9704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58" name="AutoShape 880"/>
            <p:cNvSpPr>
              <a:spLocks noChangeArrowheads="1"/>
            </p:cNvSpPr>
            <p:nvPr/>
          </p:nvSpPr>
          <p:spPr bwMode="auto">
            <a:xfrm>
              <a:off x="6317286" y="4784169"/>
              <a:ext cx="56301" cy="97043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59" name="AutoShape 881"/>
            <p:cNvSpPr>
              <a:spLocks noChangeArrowheads="1"/>
            </p:cNvSpPr>
            <p:nvPr/>
          </p:nvSpPr>
          <p:spPr bwMode="auto">
            <a:xfrm>
              <a:off x="6263282" y="4975596"/>
              <a:ext cx="56302" cy="97043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60" name="AutoShape 883"/>
            <p:cNvSpPr>
              <a:spLocks noChangeArrowheads="1"/>
            </p:cNvSpPr>
            <p:nvPr/>
          </p:nvSpPr>
          <p:spPr bwMode="auto">
            <a:xfrm>
              <a:off x="6305796" y="4945021"/>
              <a:ext cx="56301" cy="97043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161" name="Group 884"/>
            <p:cNvGrpSpPr>
              <a:grpSpLocks/>
            </p:cNvGrpSpPr>
            <p:nvPr/>
          </p:nvGrpSpPr>
          <p:grpSpPr bwMode="auto">
            <a:xfrm>
              <a:off x="6239153" y="4563496"/>
              <a:ext cx="144774" cy="139583"/>
              <a:chOff x="2806" y="1223"/>
              <a:chExt cx="126" cy="105"/>
            </a:xfrm>
            <a:solidFill>
              <a:schemeClr val="tx1">
                <a:lumMod val="50000"/>
                <a:lumOff val="50000"/>
              </a:schemeClr>
            </a:solidFill>
          </p:grpSpPr>
          <p:grpSp>
            <p:nvGrpSpPr>
              <p:cNvPr id="246" name="Group 885"/>
              <p:cNvGrpSpPr>
                <a:grpSpLocks/>
              </p:cNvGrpSpPr>
              <p:nvPr/>
            </p:nvGrpSpPr>
            <p:grpSpPr bwMode="auto">
              <a:xfrm>
                <a:off x="2806" y="1223"/>
                <a:ext cx="72" cy="73"/>
                <a:chOff x="2711" y="2378"/>
                <a:chExt cx="145" cy="97"/>
              </a:xfrm>
              <a:grpFill/>
            </p:grpSpPr>
            <p:sp>
              <p:nvSpPr>
                <p:cNvPr id="259" name="Line 886"/>
                <p:cNvSpPr>
                  <a:spLocks noChangeShapeType="1"/>
                </p:cNvSpPr>
                <p:nvPr/>
              </p:nvSpPr>
              <p:spPr bwMode="auto">
                <a:xfrm flipV="1"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0" name="Line 887"/>
                <p:cNvSpPr>
                  <a:spLocks noChangeShapeType="1"/>
                </p:cNvSpPr>
                <p:nvPr/>
              </p:nvSpPr>
              <p:spPr bwMode="auto">
                <a:xfrm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1" name="Oval 888"/>
                <p:cNvSpPr>
                  <a:spLocks noChangeArrowheads="1"/>
                </p:cNvSpPr>
                <p:nvPr/>
              </p:nvSpPr>
              <p:spPr bwMode="auto">
                <a:xfrm>
                  <a:off x="2757" y="2406"/>
                  <a:ext cx="54" cy="41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47" name="Group 889"/>
              <p:cNvGrpSpPr>
                <a:grpSpLocks/>
              </p:cNvGrpSpPr>
              <p:nvPr/>
            </p:nvGrpSpPr>
            <p:grpSpPr bwMode="auto">
              <a:xfrm>
                <a:off x="2860" y="1223"/>
                <a:ext cx="72" cy="73"/>
                <a:chOff x="2711" y="2378"/>
                <a:chExt cx="145" cy="97"/>
              </a:xfrm>
              <a:grpFill/>
            </p:grpSpPr>
            <p:sp>
              <p:nvSpPr>
                <p:cNvPr id="256" name="Line 890"/>
                <p:cNvSpPr>
                  <a:spLocks noChangeShapeType="1"/>
                </p:cNvSpPr>
                <p:nvPr/>
              </p:nvSpPr>
              <p:spPr bwMode="auto">
                <a:xfrm flipV="1"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7" name="Line 891"/>
                <p:cNvSpPr>
                  <a:spLocks noChangeShapeType="1"/>
                </p:cNvSpPr>
                <p:nvPr/>
              </p:nvSpPr>
              <p:spPr bwMode="auto">
                <a:xfrm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8" name="Oval 892"/>
                <p:cNvSpPr>
                  <a:spLocks noChangeArrowheads="1"/>
                </p:cNvSpPr>
                <p:nvPr/>
              </p:nvSpPr>
              <p:spPr bwMode="auto">
                <a:xfrm>
                  <a:off x="2757" y="2406"/>
                  <a:ext cx="54" cy="41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48" name="Group 893"/>
              <p:cNvGrpSpPr>
                <a:grpSpLocks/>
              </p:cNvGrpSpPr>
              <p:nvPr/>
            </p:nvGrpSpPr>
            <p:grpSpPr bwMode="auto">
              <a:xfrm>
                <a:off x="2860" y="1255"/>
                <a:ext cx="72" cy="73"/>
                <a:chOff x="2711" y="2378"/>
                <a:chExt cx="145" cy="97"/>
              </a:xfrm>
              <a:grpFill/>
            </p:grpSpPr>
            <p:sp>
              <p:nvSpPr>
                <p:cNvPr id="253" name="Line 894"/>
                <p:cNvSpPr>
                  <a:spLocks noChangeShapeType="1"/>
                </p:cNvSpPr>
                <p:nvPr/>
              </p:nvSpPr>
              <p:spPr bwMode="auto">
                <a:xfrm flipV="1"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4" name="Line 895"/>
                <p:cNvSpPr>
                  <a:spLocks noChangeShapeType="1"/>
                </p:cNvSpPr>
                <p:nvPr/>
              </p:nvSpPr>
              <p:spPr bwMode="auto">
                <a:xfrm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5" name="Oval 896"/>
                <p:cNvSpPr>
                  <a:spLocks noChangeArrowheads="1"/>
                </p:cNvSpPr>
                <p:nvPr/>
              </p:nvSpPr>
              <p:spPr bwMode="auto">
                <a:xfrm>
                  <a:off x="2757" y="2406"/>
                  <a:ext cx="54" cy="41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49" name="Group 897"/>
              <p:cNvGrpSpPr>
                <a:grpSpLocks/>
              </p:cNvGrpSpPr>
              <p:nvPr/>
            </p:nvGrpSpPr>
            <p:grpSpPr bwMode="auto">
              <a:xfrm>
                <a:off x="2808" y="1247"/>
                <a:ext cx="72" cy="73"/>
                <a:chOff x="2711" y="2378"/>
                <a:chExt cx="145" cy="97"/>
              </a:xfrm>
              <a:grpFill/>
            </p:grpSpPr>
            <p:sp>
              <p:nvSpPr>
                <p:cNvPr id="250" name="Line 898"/>
                <p:cNvSpPr>
                  <a:spLocks noChangeShapeType="1"/>
                </p:cNvSpPr>
                <p:nvPr/>
              </p:nvSpPr>
              <p:spPr bwMode="auto">
                <a:xfrm flipV="1"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1" name="Line 899"/>
                <p:cNvSpPr>
                  <a:spLocks noChangeShapeType="1"/>
                </p:cNvSpPr>
                <p:nvPr/>
              </p:nvSpPr>
              <p:spPr bwMode="auto">
                <a:xfrm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2" name="Oval 900"/>
                <p:cNvSpPr>
                  <a:spLocks noChangeArrowheads="1"/>
                </p:cNvSpPr>
                <p:nvPr/>
              </p:nvSpPr>
              <p:spPr bwMode="auto">
                <a:xfrm>
                  <a:off x="2757" y="2406"/>
                  <a:ext cx="54" cy="41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62" name="Group 901"/>
            <p:cNvGrpSpPr>
              <a:grpSpLocks/>
            </p:cNvGrpSpPr>
            <p:nvPr/>
          </p:nvGrpSpPr>
          <p:grpSpPr bwMode="auto">
            <a:xfrm>
              <a:off x="6241452" y="4446512"/>
              <a:ext cx="142477" cy="130277"/>
              <a:chOff x="2813" y="1083"/>
              <a:chExt cx="124" cy="98"/>
            </a:xfrm>
            <a:solidFill>
              <a:schemeClr val="tx1">
                <a:lumMod val="50000"/>
                <a:lumOff val="50000"/>
              </a:schemeClr>
            </a:solidFill>
          </p:grpSpPr>
          <p:grpSp>
            <p:nvGrpSpPr>
              <p:cNvPr id="231" name="Group 902"/>
              <p:cNvGrpSpPr>
                <a:grpSpLocks/>
              </p:cNvGrpSpPr>
              <p:nvPr/>
            </p:nvGrpSpPr>
            <p:grpSpPr bwMode="auto">
              <a:xfrm>
                <a:off x="2813" y="1087"/>
                <a:ext cx="72" cy="74"/>
                <a:chOff x="3951" y="1845"/>
                <a:chExt cx="72" cy="74"/>
              </a:xfrm>
              <a:grpFill/>
            </p:grpSpPr>
            <p:grpSp>
              <p:nvGrpSpPr>
                <p:cNvPr id="242" name="Group 903"/>
                <p:cNvGrpSpPr>
                  <a:grpSpLocks/>
                </p:cNvGrpSpPr>
                <p:nvPr/>
              </p:nvGrpSpPr>
              <p:grpSpPr bwMode="auto">
                <a:xfrm>
                  <a:off x="3951" y="1870"/>
                  <a:ext cx="72" cy="49"/>
                  <a:chOff x="3951" y="1870"/>
                  <a:chExt cx="72" cy="73"/>
                </a:xfrm>
                <a:grpFill/>
              </p:grpSpPr>
              <p:sp>
                <p:nvSpPr>
                  <p:cNvPr id="244" name="Line 9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5" name="Line 905"/>
                  <p:cNvSpPr>
                    <a:spLocks noChangeShapeType="1"/>
                  </p:cNvSpPr>
                  <p:nvPr/>
                </p:nvSpPr>
                <p:spPr bwMode="auto">
                  <a:xfrm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43" name="AutoShape 906"/>
                <p:cNvSpPr>
                  <a:spLocks noChangeArrowheads="1"/>
                </p:cNvSpPr>
                <p:nvPr/>
              </p:nvSpPr>
              <p:spPr bwMode="auto">
                <a:xfrm>
                  <a:off x="3969" y="1845"/>
                  <a:ext cx="40" cy="62"/>
                </a:xfrm>
                <a:prstGeom prst="triangle">
                  <a:avLst>
                    <a:gd name="adj" fmla="val 50000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bIns="9144" anchor="ctr" anchorCtr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32" name="Group 907"/>
              <p:cNvGrpSpPr>
                <a:grpSpLocks/>
              </p:cNvGrpSpPr>
              <p:nvPr/>
            </p:nvGrpSpPr>
            <p:grpSpPr bwMode="auto">
              <a:xfrm>
                <a:off x="2831" y="1107"/>
                <a:ext cx="72" cy="74"/>
                <a:chOff x="3951" y="1845"/>
                <a:chExt cx="72" cy="74"/>
              </a:xfrm>
              <a:grpFill/>
            </p:grpSpPr>
            <p:grpSp>
              <p:nvGrpSpPr>
                <p:cNvPr id="238" name="Group 908"/>
                <p:cNvGrpSpPr>
                  <a:grpSpLocks/>
                </p:cNvGrpSpPr>
                <p:nvPr/>
              </p:nvGrpSpPr>
              <p:grpSpPr bwMode="auto">
                <a:xfrm>
                  <a:off x="3951" y="1870"/>
                  <a:ext cx="72" cy="49"/>
                  <a:chOff x="3951" y="1870"/>
                  <a:chExt cx="72" cy="73"/>
                </a:xfrm>
                <a:grpFill/>
              </p:grpSpPr>
              <p:sp>
                <p:nvSpPr>
                  <p:cNvPr id="240" name="Line 9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1" name="Line 910"/>
                  <p:cNvSpPr>
                    <a:spLocks noChangeShapeType="1"/>
                  </p:cNvSpPr>
                  <p:nvPr/>
                </p:nvSpPr>
                <p:spPr bwMode="auto">
                  <a:xfrm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39" name="AutoShape 911"/>
                <p:cNvSpPr>
                  <a:spLocks noChangeArrowheads="1"/>
                </p:cNvSpPr>
                <p:nvPr/>
              </p:nvSpPr>
              <p:spPr bwMode="auto">
                <a:xfrm>
                  <a:off x="3969" y="1845"/>
                  <a:ext cx="40" cy="62"/>
                </a:xfrm>
                <a:prstGeom prst="triangle">
                  <a:avLst>
                    <a:gd name="adj" fmla="val 50000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bIns="9144" anchor="ctr" anchorCtr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33" name="Group 912"/>
              <p:cNvGrpSpPr>
                <a:grpSpLocks/>
              </p:cNvGrpSpPr>
              <p:nvPr/>
            </p:nvGrpSpPr>
            <p:grpSpPr bwMode="auto">
              <a:xfrm>
                <a:off x="2865" y="1083"/>
                <a:ext cx="72" cy="74"/>
                <a:chOff x="3951" y="1845"/>
                <a:chExt cx="72" cy="74"/>
              </a:xfrm>
              <a:grpFill/>
            </p:grpSpPr>
            <p:grpSp>
              <p:nvGrpSpPr>
                <p:cNvPr id="234" name="Group 913"/>
                <p:cNvGrpSpPr>
                  <a:grpSpLocks/>
                </p:cNvGrpSpPr>
                <p:nvPr/>
              </p:nvGrpSpPr>
              <p:grpSpPr bwMode="auto">
                <a:xfrm>
                  <a:off x="3951" y="1870"/>
                  <a:ext cx="72" cy="49"/>
                  <a:chOff x="3951" y="1870"/>
                  <a:chExt cx="72" cy="73"/>
                </a:xfrm>
                <a:grpFill/>
              </p:grpSpPr>
              <p:sp>
                <p:nvSpPr>
                  <p:cNvPr id="236" name="Line 9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7" name="Line 915"/>
                  <p:cNvSpPr>
                    <a:spLocks noChangeShapeType="1"/>
                  </p:cNvSpPr>
                  <p:nvPr/>
                </p:nvSpPr>
                <p:spPr bwMode="auto">
                  <a:xfrm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35" name="AutoShape 916"/>
                <p:cNvSpPr>
                  <a:spLocks noChangeArrowheads="1"/>
                </p:cNvSpPr>
                <p:nvPr/>
              </p:nvSpPr>
              <p:spPr bwMode="auto">
                <a:xfrm>
                  <a:off x="3969" y="1845"/>
                  <a:ext cx="40" cy="6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bIns="9144" anchor="ctr" anchorCtr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63" name="Line 924"/>
            <p:cNvSpPr>
              <a:spLocks noChangeShapeType="1"/>
            </p:cNvSpPr>
            <p:nvPr/>
          </p:nvSpPr>
          <p:spPr bwMode="auto">
            <a:xfrm>
              <a:off x="6346011" y="4720360"/>
              <a:ext cx="71239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4" name="Line 925"/>
            <p:cNvSpPr>
              <a:spLocks noChangeShapeType="1"/>
            </p:cNvSpPr>
            <p:nvPr/>
          </p:nvSpPr>
          <p:spPr bwMode="auto">
            <a:xfrm>
              <a:off x="6346011" y="4683138"/>
              <a:ext cx="0" cy="3190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5" name="Line 934"/>
            <p:cNvSpPr>
              <a:spLocks noChangeShapeType="1"/>
            </p:cNvSpPr>
            <p:nvPr/>
          </p:nvSpPr>
          <p:spPr bwMode="auto">
            <a:xfrm>
              <a:off x="6223068" y="5007501"/>
              <a:ext cx="55152" cy="133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6" name="Line 935"/>
            <p:cNvSpPr>
              <a:spLocks noChangeShapeType="1"/>
            </p:cNvSpPr>
            <p:nvPr/>
          </p:nvSpPr>
          <p:spPr bwMode="auto">
            <a:xfrm>
              <a:off x="6223068" y="4847978"/>
              <a:ext cx="55152" cy="133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7" name="Line 937"/>
            <p:cNvSpPr>
              <a:spLocks noChangeShapeType="1"/>
            </p:cNvSpPr>
            <p:nvPr/>
          </p:nvSpPr>
          <p:spPr bwMode="auto">
            <a:xfrm flipV="1">
              <a:off x="6346011" y="4913117"/>
              <a:ext cx="82729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8" name="Line 938"/>
            <p:cNvSpPr>
              <a:spLocks noChangeShapeType="1"/>
            </p:cNvSpPr>
            <p:nvPr/>
          </p:nvSpPr>
          <p:spPr bwMode="auto">
            <a:xfrm>
              <a:off x="6346011" y="4881212"/>
              <a:ext cx="0" cy="3190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9" name="Line 939"/>
            <p:cNvSpPr>
              <a:spLocks noChangeShapeType="1"/>
            </p:cNvSpPr>
            <p:nvPr/>
          </p:nvSpPr>
          <p:spPr bwMode="auto">
            <a:xfrm flipH="1">
              <a:off x="6371459" y="4153569"/>
              <a:ext cx="62047" cy="133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0" name="Line 940"/>
            <p:cNvSpPr>
              <a:spLocks noChangeShapeType="1"/>
            </p:cNvSpPr>
            <p:nvPr/>
          </p:nvSpPr>
          <p:spPr bwMode="auto">
            <a:xfrm flipV="1">
              <a:off x="6417249" y="4720360"/>
              <a:ext cx="0" cy="256566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1" name="Line 941"/>
            <p:cNvSpPr>
              <a:spLocks noChangeShapeType="1"/>
            </p:cNvSpPr>
            <p:nvPr/>
          </p:nvSpPr>
          <p:spPr bwMode="auto">
            <a:xfrm flipH="1">
              <a:off x="6362097" y="4979585"/>
              <a:ext cx="55152" cy="1329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2" name="Line 942"/>
            <p:cNvSpPr>
              <a:spLocks noChangeShapeType="1"/>
            </p:cNvSpPr>
            <p:nvPr/>
          </p:nvSpPr>
          <p:spPr bwMode="auto">
            <a:xfrm flipH="1">
              <a:off x="6362097" y="4820062"/>
              <a:ext cx="55152" cy="1329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3" name="Line 945"/>
            <p:cNvSpPr>
              <a:spLocks noChangeShapeType="1"/>
            </p:cNvSpPr>
            <p:nvPr/>
          </p:nvSpPr>
          <p:spPr bwMode="auto">
            <a:xfrm flipV="1">
              <a:off x="6389673" y="5137777"/>
              <a:ext cx="0" cy="385513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sm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4" name="Line 946"/>
            <p:cNvSpPr>
              <a:spLocks noChangeShapeType="1"/>
            </p:cNvSpPr>
            <p:nvPr/>
          </p:nvSpPr>
          <p:spPr bwMode="auto">
            <a:xfrm>
              <a:off x="6334521" y="5137777"/>
              <a:ext cx="55152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5" name="Line 947"/>
            <p:cNvSpPr>
              <a:spLocks noChangeShapeType="1"/>
            </p:cNvSpPr>
            <p:nvPr/>
          </p:nvSpPr>
          <p:spPr bwMode="auto">
            <a:xfrm>
              <a:off x="6334521" y="5105873"/>
              <a:ext cx="0" cy="3190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6" name="Line 948"/>
            <p:cNvSpPr>
              <a:spLocks noChangeShapeType="1"/>
            </p:cNvSpPr>
            <p:nvPr/>
          </p:nvSpPr>
          <p:spPr bwMode="auto">
            <a:xfrm flipV="1">
              <a:off x="6346011" y="5294641"/>
              <a:ext cx="0" cy="224662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sm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grpSp>
          <p:nvGrpSpPr>
            <p:cNvPr id="177" name="Group 917"/>
            <p:cNvGrpSpPr>
              <a:grpSpLocks/>
            </p:cNvGrpSpPr>
            <p:nvPr/>
          </p:nvGrpSpPr>
          <p:grpSpPr bwMode="auto">
            <a:xfrm>
              <a:off x="6254090" y="5182975"/>
              <a:ext cx="116050" cy="147559"/>
              <a:chOff x="3287" y="2338"/>
              <a:chExt cx="101" cy="111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27" name="AutoShape 918"/>
              <p:cNvSpPr>
                <a:spLocks noChangeArrowheads="1"/>
              </p:cNvSpPr>
              <p:nvPr/>
            </p:nvSpPr>
            <p:spPr bwMode="auto">
              <a:xfrm>
                <a:off x="3339" y="2338"/>
                <a:ext cx="49" cy="73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AutoShape 919"/>
              <p:cNvSpPr>
                <a:spLocks noChangeArrowheads="1"/>
              </p:cNvSpPr>
              <p:nvPr/>
            </p:nvSpPr>
            <p:spPr bwMode="auto">
              <a:xfrm>
                <a:off x="3287" y="2357"/>
                <a:ext cx="49" cy="73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AutoShape 920"/>
              <p:cNvSpPr>
                <a:spLocks noChangeArrowheads="1"/>
              </p:cNvSpPr>
              <p:nvPr/>
            </p:nvSpPr>
            <p:spPr bwMode="auto">
              <a:xfrm>
                <a:off x="3308" y="2372"/>
                <a:ext cx="49" cy="73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AutoShape 921"/>
              <p:cNvSpPr>
                <a:spLocks noChangeArrowheads="1"/>
              </p:cNvSpPr>
              <p:nvPr/>
            </p:nvSpPr>
            <p:spPr bwMode="auto">
              <a:xfrm>
                <a:off x="3339" y="2376"/>
                <a:ext cx="49" cy="73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8" name="Oval 979"/>
            <p:cNvSpPr>
              <a:spLocks noChangeArrowheads="1"/>
            </p:cNvSpPr>
            <p:nvPr/>
          </p:nvSpPr>
          <p:spPr bwMode="auto">
            <a:xfrm>
              <a:off x="6196879" y="3867757"/>
              <a:ext cx="253863" cy="77103"/>
            </a:xfrm>
            <a:prstGeom prst="ellipse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2" name="AutoShape 765"/>
            <p:cNvSpPr>
              <a:spLocks noChangeArrowheads="1"/>
            </p:cNvSpPr>
            <p:nvPr/>
          </p:nvSpPr>
          <p:spPr bwMode="auto">
            <a:xfrm>
              <a:off x="6297923" y="421604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83" name="Line 922"/>
            <p:cNvSpPr>
              <a:spLocks noChangeShapeType="1"/>
            </p:cNvSpPr>
            <p:nvPr/>
          </p:nvSpPr>
          <p:spPr bwMode="auto">
            <a:xfrm flipH="1" flipV="1">
              <a:off x="6410985" y="4210731"/>
              <a:ext cx="1149" cy="51446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4" name="Line 923"/>
            <p:cNvSpPr>
              <a:spLocks noChangeShapeType="1"/>
            </p:cNvSpPr>
            <p:nvPr/>
          </p:nvSpPr>
          <p:spPr bwMode="auto">
            <a:xfrm flipH="1">
              <a:off x="6366863" y="4209401"/>
              <a:ext cx="55152" cy="133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5" name="AutoShape 882"/>
            <p:cNvSpPr>
              <a:spLocks noChangeArrowheads="1"/>
            </p:cNvSpPr>
            <p:nvPr/>
          </p:nvSpPr>
          <p:spPr bwMode="auto">
            <a:xfrm>
              <a:off x="6304646" y="5008830"/>
              <a:ext cx="56302" cy="9704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86" name="Line 936"/>
            <p:cNvSpPr>
              <a:spLocks noChangeShapeType="1"/>
            </p:cNvSpPr>
            <p:nvPr/>
          </p:nvSpPr>
          <p:spPr bwMode="auto">
            <a:xfrm flipV="1">
              <a:off x="6427070" y="4153569"/>
              <a:ext cx="0" cy="76438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8" name="Line 986"/>
            <p:cNvSpPr>
              <a:spLocks noChangeShapeType="1"/>
            </p:cNvSpPr>
            <p:nvPr/>
          </p:nvSpPr>
          <p:spPr bwMode="auto">
            <a:xfrm>
              <a:off x="6554980" y="3755976"/>
              <a:ext cx="0" cy="40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9" name="Line 987"/>
            <p:cNvSpPr>
              <a:spLocks noChangeShapeType="1"/>
            </p:cNvSpPr>
            <p:nvPr/>
          </p:nvSpPr>
          <p:spPr bwMode="auto">
            <a:xfrm>
              <a:off x="6900461" y="3665094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0" name="Oval 847"/>
            <p:cNvSpPr>
              <a:spLocks noChangeArrowheads="1"/>
            </p:cNvSpPr>
            <p:nvPr/>
          </p:nvSpPr>
          <p:spPr bwMode="auto">
            <a:xfrm>
              <a:off x="6821125" y="3781844"/>
              <a:ext cx="227570" cy="864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1" name="Oval 822"/>
            <p:cNvSpPr>
              <a:spLocks noChangeArrowheads="1"/>
            </p:cNvSpPr>
            <p:nvPr/>
          </p:nvSpPr>
          <p:spPr bwMode="auto">
            <a:xfrm>
              <a:off x="6952856" y="3850475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2" name="Line 988"/>
            <p:cNvSpPr>
              <a:spLocks noChangeShapeType="1"/>
            </p:cNvSpPr>
            <p:nvPr/>
          </p:nvSpPr>
          <p:spPr bwMode="auto">
            <a:xfrm>
              <a:off x="6820721" y="3834523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3" name="Line 989"/>
            <p:cNvSpPr>
              <a:spLocks noChangeShapeType="1"/>
            </p:cNvSpPr>
            <p:nvPr/>
          </p:nvSpPr>
          <p:spPr bwMode="auto">
            <a:xfrm>
              <a:off x="6593218" y="3837182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4" name="Line 990"/>
            <p:cNvSpPr>
              <a:spLocks noChangeShapeType="1"/>
            </p:cNvSpPr>
            <p:nvPr/>
          </p:nvSpPr>
          <p:spPr bwMode="auto">
            <a:xfrm>
              <a:off x="6794333" y="3606117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5" name="Oval 779"/>
            <p:cNvSpPr>
              <a:spLocks noChangeArrowheads="1"/>
            </p:cNvSpPr>
            <p:nvPr/>
          </p:nvSpPr>
          <p:spPr bwMode="auto">
            <a:xfrm>
              <a:off x="6334672" y="3569040"/>
              <a:ext cx="223071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6" name="Oval 788"/>
            <p:cNvSpPr>
              <a:spLocks noChangeArrowheads="1"/>
            </p:cNvSpPr>
            <p:nvPr/>
          </p:nvSpPr>
          <p:spPr bwMode="auto">
            <a:xfrm>
              <a:off x="6113367" y="3569040"/>
              <a:ext cx="219965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7" name="Line 997"/>
            <p:cNvSpPr>
              <a:spLocks noChangeShapeType="1"/>
            </p:cNvSpPr>
            <p:nvPr/>
          </p:nvSpPr>
          <p:spPr bwMode="auto">
            <a:xfrm>
              <a:off x="5415716" y="3760079"/>
              <a:ext cx="0" cy="15011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8" name="Line 998"/>
            <p:cNvSpPr>
              <a:spLocks noChangeShapeType="1"/>
            </p:cNvSpPr>
            <p:nvPr/>
          </p:nvSpPr>
          <p:spPr bwMode="auto">
            <a:xfrm>
              <a:off x="7727746" y="3760079"/>
              <a:ext cx="0" cy="15011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grpSp>
          <p:nvGrpSpPr>
            <p:cNvPr id="199" name="Group 198"/>
            <p:cNvGrpSpPr/>
            <p:nvPr/>
          </p:nvGrpSpPr>
          <p:grpSpPr>
            <a:xfrm>
              <a:off x="5419499" y="4560793"/>
              <a:ext cx="2300205" cy="199197"/>
              <a:chOff x="4394730" y="3194577"/>
              <a:chExt cx="3137957" cy="237879"/>
            </a:xfrm>
          </p:grpSpPr>
          <p:sp>
            <p:nvSpPr>
              <p:cNvPr id="224" name="Line 56"/>
              <p:cNvSpPr>
                <a:spLocks noChangeShapeType="1"/>
              </p:cNvSpPr>
              <p:nvPr/>
            </p:nvSpPr>
            <p:spPr bwMode="auto">
              <a:xfrm>
                <a:off x="4394730" y="3194577"/>
                <a:ext cx="699730" cy="23787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Line 56"/>
              <p:cNvSpPr>
                <a:spLocks noChangeShapeType="1"/>
              </p:cNvSpPr>
              <p:nvPr/>
            </p:nvSpPr>
            <p:spPr bwMode="auto">
              <a:xfrm flipH="1">
                <a:off x="6804025" y="3194844"/>
                <a:ext cx="728662" cy="23415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Line 56"/>
              <p:cNvSpPr>
                <a:spLocks noChangeShapeType="1"/>
              </p:cNvSpPr>
              <p:nvPr/>
            </p:nvSpPr>
            <p:spPr bwMode="auto">
              <a:xfrm>
                <a:off x="5096733" y="3429000"/>
                <a:ext cx="169776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0" name="Line 56"/>
            <p:cNvSpPr>
              <a:spLocks noChangeShapeType="1"/>
            </p:cNvSpPr>
            <p:nvPr/>
          </p:nvSpPr>
          <p:spPr bwMode="auto">
            <a:xfrm flipH="1">
              <a:off x="5935297" y="3951836"/>
              <a:ext cx="0" cy="151247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56"/>
            <p:cNvSpPr>
              <a:spLocks noChangeShapeType="1"/>
            </p:cNvSpPr>
            <p:nvPr/>
          </p:nvSpPr>
          <p:spPr bwMode="auto">
            <a:xfrm flipH="1">
              <a:off x="7181738" y="3956929"/>
              <a:ext cx="0" cy="150206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2" name="Group 201"/>
            <p:cNvGrpSpPr/>
            <p:nvPr/>
          </p:nvGrpSpPr>
          <p:grpSpPr>
            <a:xfrm>
              <a:off x="5441683" y="4967666"/>
              <a:ext cx="2271201" cy="196302"/>
              <a:chOff x="4394731" y="3194578"/>
              <a:chExt cx="3137956" cy="234422"/>
            </a:xfrm>
          </p:grpSpPr>
          <p:sp>
            <p:nvSpPr>
              <p:cNvPr id="221" name="Line 56"/>
              <p:cNvSpPr>
                <a:spLocks noChangeShapeType="1"/>
              </p:cNvSpPr>
              <p:nvPr/>
            </p:nvSpPr>
            <p:spPr bwMode="auto">
              <a:xfrm>
                <a:off x="4394731" y="3194578"/>
                <a:ext cx="680189" cy="23442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Line 56"/>
              <p:cNvSpPr>
                <a:spLocks noChangeShapeType="1"/>
              </p:cNvSpPr>
              <p:nvPr/>
            </p:nvSpPr>
            <p:spPr bwMode="auto">
              <a:xfrm flipH="1">
                <a:off x="6804025" y="3194844"/>
                <a:ext cx="728662" cy="23415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56"/>
              <p:cNvSpPr>
                <a:spLocks noChangeShapeType="1"/>
              </p:cNvSpPr>
              <p:nvPr/>
            </p:nvSpPr>
            <p:spPr bwMode="auto">
              <a:xfrm>
                <a:off x="5074920" y="3429000"/>
                <a:ext cx="1719579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3" name="Line 56"/>
            <p:cNvSpPr>
              <a:spLocks noChangeShapeType="1"/>
            </p:cNvSpPr>
            <p:nvPr/>
          </p:nvSpPr>
          <p:spPr bwMode="auto">
            <a:xfrm>
              <a:off x="5415716" y="5256300"/>
              <a:ext cx="519581" cy="2041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56"/>
            <p:cNvSpPr>
              <a:spLocks noChangeShapeType="1"/>
            </p:cNvSpPr>
            <p:nvPr/>
          </p:nvSpPr>
          <p:spPr bwMode="auto">
            <a:xfrm flipH="1">
              <a:off x="7186649" y="5261410"/>
              <a:ext cx="537265" cy="1960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Line 56"/>
            <p:cNvSpPr>
              <a:spLocks noChangeShapeType="1"/>
            </p:cNvSpPr>
            <p:nvPr/>
          </p:nvSpPr>
          <p:spPr bwMode="auto">
            <a:xfrm>
              <a:off x="5935296" y="5457490"/>
              <a:ext cx="124432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Oval 775"/>
            <p:cNvSpPr>
              <a:spLocks noChangeArrowheads="1"/>
            </p:cNvSpPr>
            <p:nvPr/>
          </p:nvSpPr>
          <p:spPr bwMode="auto">
            <a:xfrm>
              <a:off x="6679039" y="3633032"/>
              <a:ext cx="217169" cy="7135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07" name="Oval 771"/>
            <p:cNvSpPr>
              <a:spLocks noChangeArrowheads="1"/>
            </p:cNvSpPr>
            <p:nvPr/>
          </p:nvSpPr>
          <p:spPr bwMode="auto">
            <a:xfrm>
              <a:off x="6446714" y="3625444"/>
              <a:ext cx="238629" cy="789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08" name="Oval 771"/>
            <p:cNvSpPr>
              <a:spLocks noChangeArrowheads="1"/>
            </p:cNvSpPr>
            <p:nvPr/>
          </p:nvSpPr>
          <p:spPr bwMode="auto">
            <a:xfrm>
              <a:off x="6898373" y="3625444"/>
              <a:ext cx="238629" cy="789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09" name="Oval 771"/>
            <p:cNvSpPr>
              <a:spLocks noChangeArrowheads="1"/>
            </p:cNvSpPr>
            <p:nvPr/>
          </p:nvSpPr>
          <p:spPr bwMode="auto">
            <a:xfrm>
              <a:off x="7022505" y="3687772"/>
              <a:ext cx="238629" cy="789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0" name="Line 930"/>
            <p:cNvSpPr>
              <a:spLocks noChangeShapeType="1"/>
            </p:cNvSpPr>
            <p:nvPr/>
          </p:nvSpPr>
          <p:spPr bwMode="auto">
            <a:xfrm>
              <a:off x="6452632" y="3912498"/>
              <a:ext cx="0" cy="151242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1" name="Line 929"/>
            <p:cNvSpPr>
              <a:spLocks noChangeShapeType="1"/>
            </p:cNvSpPr>
            <p:nvPr/>
          </p:nvSpPr>
          <p:spPr bwMode="auto">
            <a:xfrm>
              <a:off x="6195491" y="4364092"/>
              <a:ext cx="0" cy="106082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2" name="Oval 706"/>
            <p:cNvSpPr>
              <a:spLocks noChangeArrowheads="1"/>
            </p:cNvSpPr>
            <p:nvPr/>
          </p:nvSpPr>
          <p:spPr bwMode="auto">
            <a:xfrm>
              <a:off x="6078577" y="3704745"/>
              <a:ext cx="250707" cy="7468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3" name="Line 970"/>
            <p:cNvSpPr>
              <a:spLocks noChangeShapeType="1"/>
            </p:cNvSpPr>
            <p:nvPr/>
          </p:nvSpPr>
          <p:spPr bwMode="auto">
            <a:xfrm>
              <a:off x="7263558" y="3736151"/>
              <a:ext cx="0" cy="746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4" name="Line 970"/>
            <p:cNvSpPr>
              <a:spLocks noChangeShapeType="1"/>
            </p:cNvSpPr>
            <p:nvPr/>
          </p:nvSpPr>
          <p:spPr bwMode="auto">
            <a:xfrm>
              <a:off x="7025382" y="3731318"/>
              <a:ext cx="0" cy="650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5" name="Oval 786"/>
            <p:cNvSpPr>
              <a:spLocks noChangeArrowheads="1"/>
            </p:cNvSpPr>
            <p:nvPr/>
          </p:nvSpPr>
          <p:spPr bwMode="auto">
            <a:xfrm>
              <a:off x="7036167" y="3762739"/>
              <a:ext cx="200427" cy="7224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6" name="Line 819"/>
            <p:cNvSpPr>
              <a:spLocks noChangeShapeType="1"/>
            </p:cNvSpPr>
            <p:nvPr/>
          </p:nvSpPr>
          <p:spPr bwMode="auto">
            <a:xfrm>
              <a:off x="6952856" y="3875734"/>
              <a:ext cx="0" cy="4639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7" name="Line 708"/>
            <p:cNvSpPr>
              <a:spLocks noChangeShapeType="1"/>
            </p:cNvSpPr>
            <p:nvPr/>
          </p:nvSpPr>
          <p:spPr bwMode="auto">
            <a:xfrm>
              <a:off x="7678951" y="3756820"/>
              <a:ext cx="0" cy="458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8" name="Line 850"/>
            <p:cNvSpPr>
              <a:spLocks noChangeShapeType="1"/>
            </p:cNvSpPr>
            <p:nvPr/>
          </p:nvSpPr>
          <p:spPr bwMode="auto">
            <a:xfrm>
              <a:off x="7201388" y="3839376"/>
              <a:ext cx="0" cy="5078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9" name="Line 727"/>
            <p:cNvSpPr>
              <a:spLocks noChangeShapeType="1"/>
            </p:cNvSpPr>
            <p:nvPr/>
          </p:nvSpPr>
          <p:spPr bwMode="auto">
            <a:xfrm>
              <a:off x="6192364" y="3909593"/>
              <a:ext cx="0" cy="4710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20" name="Hexagon 219"/>
            <p:cNvSpPr/>
            <p:nvPr/>
          </p:nvSpPr>
          <p:spPr>
            <a:xfrm flipV="1">
              <a:off x="5410200" y="3563779"/>
              <a:ext cx="2309502" cy="392160"/>
            </a:xfrm>
            <a:prstGeom prst="hexagon">
              <a:avLst>
                <a:gd name="adj" fmla="val 140024"/>
                <a:gd name="vf" fmla="val 11547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0" name="Line 932"/>
            <p:cNvSpPr>
              <a:spLocks noChangeShapeType="1"/>
            </p:cNvSpPr>
            <p:nvPr/>
          </p:nvSpPr>
          <p:spPr bwMode="auto">
            <a:xfrm flipV="1">
              <a:off x="6224020" y="4366751"/>
              <a:ext cx="104297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9" name="Line 931"/>
            <p:cNvSpPr>
              <a:spLocks noChangeShapeType="1"/>
            </p:cNvSpPr>
            <p:nvPr/>
          </p:nvSpPr>
          <p:spPr bwMode="auto">
            <a:xfrm flipV="1">
              <a:off x="6223068" y="4366751"/>
              <a:ext cx="0" cy="1156539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sm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7" name="Oval 985"/>
            <p:cNvSpPr>
              <a:spLocks noChangeArrowheads="1"/>
            </p:cNvSpPr>
            <p:nvPr/>
          </p:nvSpPr>
          <p:spPr bwMode="auto">
            <a:xfrm>
              <a:off x="6198169" y="4333518"/>
              <a:ext cx="253930" cy="69126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1" name="Line 933"/>
            <p:cNvSpPr>
              <a:spLocks noChangeShapeType="1"/>
            </p:cNvSpPr>
            <p:nvPr/>
          </p:nvSpPr>
          <p:spPr bwMode="auto">
            <a:xfrm flipH="1">
              <a:off x="6325499" y="4306445"/>
              <a:ext cx="0" cy="6513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cxnSp>
        <p:nvCxnSpPr>
          <p:cNvPr id="511" name="Straight Arrow Connector 510"/>
          <p:cNvCxnSpPr>
            <a:stCxn id="178" idx="0"/>
            <a:endCxn id="307" idx="4"/>
          </p:cNvCxnSpPr>
          <p:nvPr/>
        </p:nvCxnSpPr>
        <p:spPr bwMode="auto">
          <a:xfrm flipH="1" flipV="1">
            <a:off x="5892291" y="2556840"/>
            <a:ext cx="660120" cy="14809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 useBgFill="1">
        <p:nvSpPr>
          <p:cNvPr id="508" name="Text Box 527"/>
          <p:cNvSpPr txBox="1">
            <a:spLocks noChangeArrowheads="1"/>
          </p:cNvSpPr>
          <p:nvPr/>
        </p:nvSpPr>
        <p:spPr bwMode="auto">
          <a:xfrm>
            <a:off x="5562600" y="2968823"/>
            <a:ext cx="1371600" cy="307777"/>
          </a:xfrm>
          <a:prstGeom prst="rect">
            <a:avLst/>
          </a:prstGeom>
          <a:ln>
            <a:noFill/>
          </a:ln>
          <a:effectLst/>
          <a:extLst/>
        </p:spPr>
        <p:txBody>
          <a:bodyPr wrap="square" lIns="0" tIns="0" rIns="0" bIns="0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chemeClr val="bg1"/>
                </a:solidFill>
              </a:rPr>
              <a:t>Competitive module (CM) = Minicolumn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9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id_rat_dF_and_cell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2648" y="1243800"/>
            <a:ext cx="965200" cy="101266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74638"/>
            <a:ext cx="6629400" cy="334962"/>
          </a:xfrm>
        </p:spPr>
        <p:txBody>
          <a:bodyPr>
            <a:noAutofit/>
          </a:bodyPr>
          <a:lstStyle/>
          <a:p>
            <a:r>
              <a:rPr lang="en-US" dirty="0"/>
              <a:t>Neural/Cortical Interpretation of </a:t>
            </a:r>
            <a:r>
              <a:rPr lang="en-US" dirty="0" err="1"/>
              <a:t>Sparsey</a:t>
            </a:r>
            <a:r>
              <a:rPr lang="en-US" b="1" baseline="30000" dirty="0">
                <a:sym typeface="Symbol" panose="05050102010706020507" pitchFamily="18" charset="2"/>
              </a:rPr>
              <a:t></a:t>
            </a:r>
            <a:r>
              <a:rPr lang="en-US" dirty="0">
                <a:sym typeface="Symbol" panose="05050102010706020507" pitchFamily="18" charset="2"/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Box 2770"/>
          <p:cNvSpPr txBox="1">
            <a:spLocks noChangeArrowheads="1"/>
          </p:cNvSpPr>
          <p:nvPr/>
        </p:nvSpPr>
        <p:spPr bwMode="auto">
          <a:xfrm>
            <a:off x="533400" y="1066800"/>
            <a:ext cx="38100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Minicolumn = CM is a WTA module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A mac code is a set of ~70 active L2/3 pyramidals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Turn on and off as a unit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Mac codes are SDRs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The mac code space is 20</a:t>
            </a:r>
            <a:r>
              <a:rPr lang="en-US" sz="1200" baseline="30000" dirty="0" smtClean="0">
                <a:solidFill>
                  <a:schemeClr val="bg1"/>
                </a:solidFill>
                <a:latin typeface="Calibri"/>
              </a:rPr>
              <a:t>70</a:t>
            </a:r>
          </a:p>
          <a:p>
            <a:pPr marL="169863" indent="-169863" fontAlgn="base"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The L2/3 SDRs are the contents of thought</a:t>
            </a:r>
          </a:p>
        </p:txBody>
      </p:sp>
      <p:grpSp>
        <p:nvGrpSpPr>
          <p:cNvPr id="1704" name="Group 1703"/>
          <p:cNvGrpSpPr/>
          <p:nvPr/>
        </p:nvGrpSpPr>
        <p:grpSpPr>
          <a:xfrm>
            <a:off x="4724400" y="1600200"/>
            <a:ext cx="2267876" cy="990067"/>
            <a:chOff x="5428324" y="1448333"/>
            <a:chExt cx="2755107" cy="1200733"/>
          </a:xfrm>
        </p:grpSpPr>
        <p:sp>
          <p:nvSpPr>
            <p:cNvPr id="295" name="Hexagon 294"/>
            <p:cNvSpPr/>
            <p:nvPr/>
          </p:nvSpPr>
          <p:spPr>
            <a:xfrm flipV="1">
              <a:off x="5428324" y="1448333"/>
              <a:ext cx="2755107" cy="1200733"/>
            </a:xfrm>
            <a:prstGeom prst="hexagon">
              <a:avLst>
                <a:gd name="adj" fmla="val 48420"/>
                <a:gd name="vf" fmla="val 11547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6" name="Oval 666"/>
            <p:cNvSpPr>
              <a:spLocks noChangeArrowheads="1"/>
            </p:cNvSpPr>
            <p:nvPr/>
          </p:nvSpPr>
          <p:spPr bwMode="auto">
            <a:xfrm flipH="1">
              <a:off x="6120430" y="2416027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Oval 666"/>
            <p:cNvSpPr>
              <a:spLocks noChangeArrowheads="1"/>
            </p:cNvSpPr>
            <p:nvPr/>
          </p:nvSpPr>
          <p:spPr bwMode="auto">
            <a:xfrm flipH="1">
              <a:off x="6223693" y="241602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Oval 666"/>
            <p:cNvSpPr>
              <a:spLocks noChangeArrowheads="1"/>
            </p:cNvSpPr>
            <p:nvPr/>
          </p:nvSpPr>
          <p:spPr bwMode="auto">
            <a:xfrm flipH="1">
              <a:off x="6333079" y="241602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" name="Oval 666"/>
            <p:cNvSpPr>
              <a:spLocks noChangeArrowheads="1"/>
            </p:cNvSpPr>
            <p:nvPr/>
          </p:nvSpPr>
          <p:spPr bwMode="auto">
            <a:xfrm flipH="1">
              <a:off x="6060707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Oval 666"/>
            <p:cNvSpPr>
              <a:spLocks noChangeArrowheads="1"/>
            </p:cNvSpPr>
            <p:nvPr/>
          </p:nvSpPr>
          <p:spPr bwMode="auto">
            <a:xfrm flipH="1">
              <a:off x="6164639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Oval 666"/>
            <p:cNvSpPr>
              <a:spLocks noChangeArrowheads="1"/>
            </p:cNvSpPr>
            <p:nvPr/>
          </p:nvSpPr>
          <p:spPr bwMode="auto">
            <a:xfrm flipH="1">
              <a:off x="6267294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" name="Oval 666"/>
            <p:cNvSpPr>
              <a:spLocks noChangeArrowheads="1"/>
            </p:cNvSpPr>
            <p:nvPr/>
          </p:nvSpPr>
          <p:spPr bwMode="auto">
            <a:xfrm flipH="1">
              <a:off x="6372895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" name="Oval 666"/>
            <p:cNvSpPr>
              <a:spLocks noChangeArrowheads="1"/>
            </p:cNvSpPr>
            <p:nvPr/>
          </p:nvSpPr>
          <p:spPr bwMode="auto">
            <a:xfrm flipH="1">
              <a:off x="6116997" y="253070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" name="Oval 666"/>
            <p:cNvSpPr>
              <a:spLocks noChangeArrowheads="1"/>
            </p:cNvSpPr>
            <p:nvPr/>
          </p:nvSpPr>
          <p:spPr bwMode="auto">
            <a:xfrm flipH="1">
              <a:off x="6222487" y="253070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" name="Oval 666"/>
            <p:cNvSpPr>
              <a:spLocks noChangeArrowheads="1"/>
            </p:cNvSpPr>
            <p:nvPr/>
          </p:nvSpPr>
          <p:spPr bwMode="auto">
            <a:xfrm flipH="1">
              <a:off x="6329647" y="253070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" name="Oval 305"/>
            <p:cNvSpPr/>
            <p:nvPr/>
          </p:nvSpPr>
          <p:spPr bwMode="auto">
            <a:xfrm>
              <a:off x="6020196" y="2384808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7" name="Oval 306"/>
            <p:cNvSpPr/>
            <p:nvPr/>
          </p:nvSpPr>
          <p:spPr bwMode="auto">
            <a:xfrm>
              <a:off x="6589850" y="2384808"/>
              <a:ext cx="514550" cy="223719"/>
            </a:xfrm>
            <a:prstGeom prst="ellipse">
              <a:avLst/>
            </a:prstGeom>
            <a:solidFill>
              <a:srgbClr val="99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8" name="Oval 666"/>
            <p:cNvSpPr>
              <a:spLocks noChangeArrowheads="1"/>
            </p:cNvSpPr>
            <p:nvPr/>
          </p:nvSpPr>
          <p:spPr bwMode="auto">
            <a:xfrm flipH="1">
              <a:off x="6690283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Oval 666"/>
            <p:cNvSpPr>
              <a:spLocks noChangeArrowheads="1"/>
            </p:cNvSpPr>
            <p:nvPr/>
          </p:nvSpPr>
          <p:spPr bwMode="auto">
            <a:xfrm flipH="1">
              <a:off x="6793607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" name="Oval 666"/>
            <p:cNvSpPr>
              <a:spLocks noChangeArrowheads="1"/>
            </p:cNvSpPr>
            <p:nvPr/>
          </p:nvSpPr>
          <p:spPr bwMode="auto">
            <a:xfrm flipH="1">
              <a:off x="6902993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Oval 666"/>
            <p:cNvSpPr>
              <a:spLocks noChangeArrowheads="1"/>
            </p:cNvSpPr>
            <p:nvPr/>
          </p:nvSpPr>
          <p:spPr bwMode="auto">
            <a:xfrm flipH="1">
              <a:off x="6645262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" name="Oval 666"/>
            <p:cNvSpPr>
              <a:spLocks noChangeArrowheads="1"/>
            </p:cNvSpPr>
            <p:nvPr/>
          </p:nvSpPr>
          <p:spPr bwMode="auto">
            <a:xfrm flipH="1">
              <a:off x="6749255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Oval 666"/>
            <p:cNvSpPr>
              <a:spLocks noChangeArrowheads="1"/>
            </p:cNvSpPr>
            <p:nvPr/>
          </p:nvSpPr>
          <p:spPr bwMode="auto">
            <a:xfrm flipH="1">
              <a:off x="6851910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" name="Oval 666"/>
            <p:cNvSpPr>
              <a:spLocks noChangeArrowheads="1"/>
            </p:cNvSpPr>
            <p:nvPr/>
          </p:nvSpPr>
          <p:spPr bwMode="auto">
            <a:xfrm flipH="1">
              <a:off x="6955061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" name="Oval 666"/>
            <p:cNvSpPr>
              <a:spLocks noChangeArrowheads="1"/>
            </p:cNvSpPr>
            <p:nvPr/>
          </p:nvSpPr>
          <p:spPr bwMode="auto">
            <a:xfrm flipH="1">
              <a:off x="6686850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" name="Oval 666"/>
            <p:cNvSpPr>
              <a:spLocks noChangeArrowheads="1"/>
            </p:cNvSpPr>
            <p:nvPr/>
          </p:nvSpPr>
          <p:spPr bwMode="auto">
            <a:xfrm flipH="1">
              <a:off x="6792401" y="2525881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" name="Oval 666"/>
            <p:cNvSpPr>
              <a:spLocks noChangeArrowheads="1"/>
            </p:cNvSpPr>
            <p:nvPr/>
          </p:nvSpPr>
          <p:spPr bwMode="auto">
            <a:xfrm flipH="1">
              <a:off x="6899560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" name="Oval 666"/>
            <p:cNvSpPr>
              <a:spLocks noChangeArrowheads="1"/>
            </p:cNvSpPr>
            <p:nvPr/>
          </p:nvSpPr>
          <p:spPr bwMode="auto">
            <a:xfrm flipH="1">
              <a:off x="7237893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" name="Oval 666"/>
            <p:cNvSpPr>
              <a:spLocks noChangeArrowheads="1"/>
            </p:cNvSpPr>
            <p:nvPr/>
          </p:nvSpPr>
          <p:spPr bwMode="auto">
            <a:xfrm flipH="1">
              <a:off x="7343668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" name="Oval 666"/>
            <p:cNvSpPr>
              <a:spLocks noChangeArrowheads="1"/>
            </p:cNvSpPr>
            <p:nvPr/>
          </p:nvSpPr>
          <p:spPr bwMode="auto">
            <a:xfrm flipH="1">
              <a:off x="7453054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" name="Oval 666"/>
            <p:cNvSpPr>
              <a:spLocks noChangeArrowheads="1"/>
            </p:cNvSpPr>
            <p:nvPr/>
          </p:nvSpPr>
          <p:spPr bwMode="auto">
            <a:xfrm flipH="1">
              <a:off x="7187972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" name="Oval 666"/>
            <p:cNvSpPr>
              <a:spLocks noChangeArrowheads="1"/>
            </p:cNvSpPr>
            <p:nvPr/>
          </p:nvSpPr>
          <p:spPr bwMode="auto">
            <a:xfrm flipH="1">
              <a:off x="7294415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" name="Oval 666"/>
            <p:cNvSpPr>
              <a:spLocks noChangeArrowheads="1"/>
            </p:cNvSpPr>
            <p:nvPr/>
          </p:nvSpPr>
          <p:spPr bwMode="auto">
            <a:xfrm flipH="1">
              <a:off x="7399521" y="246854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" name="Oval 666"/>
            <p:cNvSpPr>
              <a:spLocks noChangeArrowheads="1"/>
            </p:cNvSpPr>
            <p:nvPr/>
          </p:nvSpPr>
          <p:spPr bwMode="auto">
            <a:xfrm flipH="1">
              <a:off x="7505122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" name="Oval 666"/>
            <p:cNvSpPr>
              <a:spLocks noChangeArrowheads="1"/>
            </p:cNvSpPr>
            <p:nvPr/>
          </p:nvSpPr>
          <p:spPr bwMode="auto">
            <a:xfrm flipH="1">
              <a:off x="7234461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" name="Oval 666"/>
            <p:cNvSpPr>
              <a:spLocks noChangeArrowheads="1"/>
            </p:cNvSpPr>
            <p:nvPr/>
          </p:nvSpPr>
          <p:spPr bwMode="auto">
            <a:xfrm flipH="1">
              <a:off x="7342462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" name="Oval 666"/>
            <p:cNvSpPr>
              <a:spLocks noChangeArrowheads="1"/>
            </p:cNvSpPr>
            <p:nvPr/>
          </p:nvSpPr>
          <p:spPr bwMode="auto">
            <a:xfrm flipH="1">
              <a:off x="7449621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" name="Oval 327"/>
            <p:cNvSpPr/>
            <p:nvPr/>
          </p:nvSpPr>
          <p:spPr bwMode="auto">
            <a:xfrm>
              <a:off x="7142431" y="2384808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9" name="Oval 666"/>
            <p:cNvSpPr>
              <a:spLocks noChangeArrowheads="1"/>
            </p:cNvSpPr>
            <p:nvPr/>
          </p:nvSpPr>
          <p:spPr bwMode="auto">
            <a:xfrm flipH="1">
              <a:off x="6134570" y="150570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" name="Oval 666"/>
            <p:cNvSpPr>
              <a:spLocks noChangeArrowheads="1"/>
            </p:cNvSpPr>
            <p:nvPr/>
          </p:nvSpPr>
          <p:spPr bwMode="auto">
            <a:xfrm flipH="1">
              <a:off x="6237833" y="150570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" name="Oval 666"/>
            <p:cNvSpPr>
              <a:spLocks noChangeArrowheads="1"/>
            </p:cNvSpPr>
            <p:nvPr/>
          </p:nvSpPr>
          <p:spPr bwMode="auto">
            <a:xfrm flipH="1">
              <a:off x="6347219" y="150570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" name="Oval 666"/>
            <p:cNvSpPr>
              <a:spLocks noChangeArrowheads="1"/>
            </p:cNvSpPr>
            <p:nvPr/>
          </p:nvSpPr>
          <p:spPr bwMode="auto">
            <a:xfrm flipH="1">
              <a:off x="6074847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" name="Oval 666"/>
            <p:cNvSpPr>
              <a:spLocks noChangeArrowheads="1"/>
            </p:cNvSpPr>
            <p:nvPr/>
          </p:nvSpPr>
          <p:spPr bwMode="auto">
            <a:xfrm flipH="1">
              <a:off x="6178779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" name="Oval 666"/>
            <p:cNvSpPr>
              <a:spLocks noChangeArrowheads="1"/>
            </p:cNvSpPr>
            <p:nvPr/>
          </p:nvSpPr>
          <p:spPr bwMode="auto">
            <a:xfrm flipH="1">
              <a:off x="6281434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" name="Oval 666"/>
            <p:cNvSpPr>
              <a:spLocks noChangeArrowheads="1"/>
            </p:cNvSpPr>
            <p:nvPr/>
          </p:nvSpPr>
          <p:spPr bwMode="auto">
            <a:xfrm flipH="1">
              <a:off x="6387035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" name="Oval 666"/>
            <p:cNvSpPr>
              <a:spLocks noChangeArrowheads="1"/>
            </p:cNvSpPr>
            <p:nvPr/>
          </p:nvSpPr>
          <p:spPr bwMode="auto">
            <a:xfrm flipH="1">
              <a:off x="6131137" y="16203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" name="Oval 666"/>
            <p:cNvSpPr>
              <a:spLocks noChangeArrowheads="1"/>
            </p:cNvSpPr>
            <p:nvPr/>
          </p:nvSpPr>
          <p:spPr bwMode="auto">
            <a:xfrm flipH="1">
              <a:off x="6236627" y="1620375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" name="Oval 666"/>
            <p:cNvSpPr>
              <a:spLocks noChangeArrowheads="1"/>
            </p:cNvSpPr>
            <p:nvPr/>
          </p:nvSpPr>
          <p:spPr bwMode="auto">
            <a:xfrm flipH="1">
              <a:off x="6343787" y="16203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" name="Oval 338"/>
            <p:cNvSpPr/>
            <p:nvPr/>
          </p:nvSpPr>
          <p:spPr bwMode="auto">
            <a:xfrm>
              <a:off x="6021355" y="1472392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0" name="Oval 666"/>
            <p:cNvSpPr>
              <a:spLocks noChangeArrowheads="1"/>
            </p:cNvSpPr>
            <p:nvPr/>
          </p:nvSpPr>
          <p:spPr bwMode="auto">
            <a:xfrm flipH="1">
              <a:off x="6689205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" name="Oval 666"/>
            <p:cNvSpPr>
              <a:spLocks noChangeArrowheads="1"/>
            </p:cNvSpPr>
            <p:nvPr/>
          </p:nvSpPr>
          <p:spPr bwMode="auto">
            <a:xfrm flipH="1">
              <a:off x="6792529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" name="Oval 666"/>
            <p:cNvSpPr>
              <a:spLocks noChangeArrowheads="1"/>
            </p:cNvSpPr>
            <p:nvPr/>
          </p:nvSpPr>
          <p:spPr bwMode="auto">
            <a:xfrm flipH="1">
              <a:off x="6901915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" name="Oval 666"/>
            <p:cNvSpPr>
              <a:spLocks noChangeArrowheads="1"/>
            </p:cNvSpPr>
            <p:nvPr/>
          </p:nvSpPr>
          <p:spPr bwMode="auto">
            <a:xfrm flipH="1">
              <a:off x="6644184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" name="Oval 666"/>
            <p:cNvSpPr>
              <a:spLocks noChangeArrowheads="1"/>
            </p:cNvSpPr>
            <p:nvPr/>
          </p:nvSpPr>
          <p:spPr bwMode="auto">
            <a:xfrm flipH="1">
              <a:off x="6748177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" name="Oval 666"/>
            <p:cNvSpPr>
              <a:spLocks noChangeArrowheads="1"/>
            </p:cNvSpPr>
            <p:nvPr/>
          </p:nvSpPr>
          <p:spPr bwMode="auto">
            <a:xfrm flipH="1">
              <a:off x="6850832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" name="Oval 666"/>
            <p:cNvSpPr>
              <a:spLocks noChangeArrowheads="1"/>
            </p:cNvSpPr>
            <p:nvPr/>
          </p:nvSpPr>
          <p:spPr bwMode="auto">
            <a:xfrm flipH="1">
              <a:off x="6953983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" name="Oval 666"/>
            <p:cNvSpPr>
              <a:spLocks noChangeArrowheads="1"/>
            </p:cNvSpPr>
            <p:nvPr/>
          </p:nvSpPr>
          <p:spPr bwMode="auto">
            <a:xfrm flipH="1">
              <a:off x="6685772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" name="Oval 666"/>
            <p:cNvSpPr>
              <a:spLocks noChangeArrowheads="1"/>
            </p:cNvSpPr>
            <p:nvPr/>
          </p:nvSpPr>
          <p:spPr bwMode="auto">
            <a:xfrm flipH="1">
              <a:off x="6791323" y="1616851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" name="Oval 666"/>
            <p:cNvSpPr>
              <a:spLocks noChangeArrowheads="1"/>
            </p:cNvSpPr>
            <p:nvPr/>
          </p:nvSpPr>
          <p:spPr bwMode="auto">
            <a:xfrm flipH="1">
              <a:off x="6898482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" name="Oval 349"/>
            <p:cNvSpPr/>
            <p:nvPr/>
          </p:nvSpPr>
          <p:spPr bwMode="auto">
            <a:xfrm>
              <a:off x="6583977" y="1472392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1" name="Oval 666"/>
            <p:cNvSpPr>
              <a:spLocks noChangeArrowheads="1"/>
            </p:cNvSpPr>
            <p:nvPr/>
          </p:nvSpPr>
          <p:spPr bwMode="auto">
            <a:xfrm flipH="1">
              <a:off x="7251887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" name="Oval 666"/>
            <p:cNvSpPr>
              <a:spLocks noChangeArrowheads="1"/>
            </p:cNvSpPr>
            <p:nvPr/>
          </p:nvSpPr>
          <p:spPr bwMode="auto">
            <a:xfrm flipH="1">
              <a:off x="7357662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" name="Oval 666"/>
            <p:cNvSpPr>
              <a:spLocks noChangeArrowheads="1"/>
            </p:cNvSpPr>
            <p:nvPr/>
          </p:nvSpPr>
          <p:spPr bwMode="auto">
            <a:xfrm flipH="1">
              <a:off x="7467048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" name="Oval 666"/>
            <p:cNvSpPr>
              <a:spLocks noChangeArrowheads="1"/>
            </p:cNvSpPr>
            <p:nvPr/>
          </p:nvSpPr>
          <p:spPr bwMode="auto">
            <a:xfrm flipH="1">
              <a:off x="7201966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" name="Oval 666"/>
            <p:cNvSpPr>
              <a:spLocks noChangeArrowheads="1"/>
            </p:cNvSpPr>
            <p:nvPr/>
          </p:nvSpPr>
          <p:spPr bwMode="auto">
            <a:xfrm flipH="1">
              <a:off x="7308409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" name="Oval 666"/>
            <p:cNvSpPr>
              <a:spLocks noChangeArrowheads="1"/>
            </p:cNvSpPr>
            <p:nvPr/>
          </p:nvSpPr>
          <p:spPr bwMode="auto">
            <a:xfrm flipH="1">
              <a:off x="7413515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" name="Oval 666"/>
            <p:cNvSpPr>
              <a:spLocks noChangeArrowheads="1"/>
            </p:cNvSpPr>
            <p:nvPr/>
          </p:nvSpPr>
          <p:spPr bwMode="auto">
            <a:xfrm flipH="1">
              <a:off x="7519116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" name="Oval 666"/>
            <p:cNvSpPr>
              <a:spLocks noChangeArrowheads="1"/>
            </p:cNvSpPr>
            <p:nvPr/>
          </p:nvSpPr>
          <p:spPr bwMode="auto">
            <a:xfrm flipH="1">
              <a:off x="7248455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" name="Oval 666"/>
            <p:cNvSpPr>
              <a:spLocks noChangeArrowheads="1"/>
            </p:cNvSpPr>
            <p:nvPr/>
          </p:nvSpPr>
          <p:spPr bwMode="auto">
            <a:xfrm flipH="1">
              <a:off x="7356456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" name="Oval 666"/>
            <p:cNvSpPr>
              <a:spLocks noChangeArrowheads="1"/>
            </p:cNvSpPr>
            <p:nvPr/>
          </p:nvSpPr>
          <p:spPr bwMode="auto">
            <a:xfrm flipH="1">
              <a:off x="7463615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" name="Oval 360"/>
            <p:cNvSpPr/>
            <p:nvPr/>
          </p:nvSpPr>
          <p:spPr bwMode="auto">
            <a:xfrm>
              <a:off x="7146600" y="1472392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2" name="Oval 666"/>
            <p:cNvSpPr>
              <a:spLocks noChangeArrowheads="1"/>
            </p:cNvSpPr>
            <p:nvPr/>
          </p:nvSpPr>
          <p:spPr bwMode="auto">
            <a:xfrm flipH="1">
              <a:off x="7494930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" name="Oval 666"/>
            <p:cNvSpPr>
              <a:spLocks noChangeArrowheads="1"/>
            </p:cNvSpPr>
            <p:nvPr/>
          </p:nvSpPr>
          <p:spPr bwMode="auto">
            <a:xfrm flipH="1">
              <a:off x="7600705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" name="Oval 666"/>
            <p:cNvSpPr>
              <a:spLocks noChangeArrowheads="1"/>
            </p:cNvSpPr>
            <p:nvPr/>
          </p:nvSpPr>
          <p:spPr bwMode="auto">
            <a:xfrm flipH="1">
              <a:off x="7710091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" name="Oval 666"/>
            <p:cNvSpPr>
              <a:spLocks noChangeArrowheads="1"/>
            </p:cNvSpPr>
            <p:nvPr/>
          </p:nvSpPr>
          <p:spPr bwMode="auto">
            <a:xfrm flipH="1">
              <a:off x="744500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" name="Oval 666"/>
            <p:cNvSpPr>
              <a:spLocks noChangeArrowheads="1"/>
            </p:cNvSpPr>
            <p:nvPr/>
          </p:nvSpPr>
          <p:spPr bwMode="auto">
            <a:xfrm flipH="1">
              <a:off x="7551452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" name="Oval 666"/>
            <p:cNvSpPr>
              <a:spLocks noChangeArrowheads="1"/>
            </p:cNvSpPr>
            <p:nvPr/>
          </p:nvSpPr>
          <p:spPr bwMode="auto">
            <a:xfrm flipH="1">
              <a:off x="7656558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" name="Oval 666"/>
            <p:cNvSpPr>
              <a:spLocks noChangeArrowheads="1"/>
            </p:cNvSpPr>
            <p:nvPr/>
          </p:nvSpPr>
          <p:spPr bwMode="auto">
            <a:xfrm flipH="1">
              <a:off x="776215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" name="Oval 666"/>
            <p:cNvSpPr>
              <a:spLocks noChangeArrowheads="1"/>
            </p:cNvSpPr>
            <p:nvPr/>
          </p:nvSpPr>
          <p:spPr bwMode="auto">
            <a:xfrm flipH="1">
              <a:off x="749149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" name="Oval 666"/>
            <p:cNvSpPr>
              <a:spLocks noChangeArrowheads="1"/>
            </p:cNvSpPr>
            <p:nvPr/>
          </p:nvSpPr>
          <p:spPr bwMode="auto">
            <a:xfrm flipH="1">
              <a:off x="7599499" y="184172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" name="Oval 666"/>
            <p:cNvSpPr>
              <a:spLocks noChangeArrowheads="1"/>
            </p:cNvSpPr>
            <p:nvPr/>
          </p:nvSpPr>
          <p:spPr bwMode="auto">
            <a:xfrm flipH="1">
              <a:off x="770665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" name="Oval 371"/>
            <p:cNvSpPr/>
            <p:nvPr/>
          </p:nvSpPr>
          <p:spPr bwMode="auto">
            <a:xfrm>
              <a:off x="7393599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3" name="Oval 666"/>
            <p:cNvSpPr>
              <a:spLocks noChangeArrowheads="1"/>
            </p:cNvSpPr>
            <p:nvPr/>
          </p:nvSpPr>
          <p:spPr bwMode="auto">
            <a:xfrm flipH="1">
              <a:off x="6942060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" name="Oval 666"/>
            <p:cNvSpPr>
              <a:spLocks noChangeArrowheads="1"/>
            </p:cNvSpPr>
            <p:nvPr/>
          </p:nvSpPr>
          <p:spPr bwMode="auto">
            <a:xfrm flipH="1">
              <a:off x="7047835" y="1727051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" name="Oval 666"/>
            <p:cNvSpPr>
              <a:spLocks noChangeArrowheads="1"/>
            </p:cNvSpPr>
            <p:nvPr/>
          </p:nvSpPr>
          <p:spPr bwMode="auto">
            <a:xfrm flipH="1">
              <a:off x="7157221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" name="Oval 666"/>
            <p:cNvSpPr>
              <a:spLocks noChangeArrowheads="1"/>
            </p:cNvSpPr>
            <p:nvPr/>
          </p:nvSpPr>
          <p:spPr bwMode="auto">
            <a:xfrm flipH="1">
              <a:off x="689213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" name="Oval 666"/>
            <p:cNvSpPr>
              <a:spLocks noChangeArrowheads="1"/>
            </p:cNvSpPr>
            <p:nvPr/>
          </p:nvSpPr>
          <p:spPr bwMode="auto">
            <a:xfrm flipH="1">
              <a:off x="6998582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" name="Oval 666"/>
            <p:cNvSpPr>
              <a:spLocks noChangeArrowheads="1"/>
            </p:cNvSpPr>
            <p:nvPr/>
          </p:nvSpPr>
          <p:spPr bwMode="auto">
            <a:xfrm flipH="1">
              <a:off x="7103688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" name="Oval 666"/>
            <p:cNvSpPr>
              <a:spLocks noChangeArrowheads="1"/>
            </p:cNvSpPr>
            <p:nvPr/>
          </p:nvSpPr>
          <p:spPr bwMode="auto">
            <a:xfrm flipH="1">
              <a:off x="720928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" name="Oval 666"/>
            <p:cNvSpPr>
              <a:spLocks noChangeArrowheads="1"/>
            </p:cNvSpPr>
            <p:nvPr/>
          </p:nvSpPr>
          <p:spPr bwMode="auto">
            <a:xfrm flipH="1">
              <a:off x="693862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" name="Oval 666"/>
            <p:cNvSpPr>
              <a:spLocks noChangeArrowheads="1"/>
            </p:cNvSpPr>
            <p:nvPr/>
          </p:nvSpPr>
          <p:spPr bwMode="auto">
            <a:xfrm flipH="1">
              <a:off x="7046629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" name="Oval 666"/>
            <p:cNvSpPr>
              <a:spLocks noChangeArrowheads="1"/>
            </p:cNvSpPr>
            <p:nvPr/>
          </p:nvSpPr>
          <p:spPr bwMode="auto">
            <a:xfrm flipH="1">
              <a:off x="715378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" name="Oval 382"/>
            <p:cNvSpPr/>
            <p:nvPr/>
          </p:nvSpPr>
          <p:spPr bwMode="auto">
            <a:xfrm>
              <a:off x="6843034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4" name="Oval 666"/>
            <p:cNvSpPr>
              <a:spLocks noChangeArrowheads="1"/>
            </p:cNvSpPr>
            <p:nvPr/>
          </p:nvSpPr>
          <p:spPr bwMode="auto">
            <a:xfrm flipH="1">
              <a:off x="6383548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" name="Oval 666"/>
            <p:cNvSpPr>
              <a:spLocks noChangeArrowheads="1"/>
            </p:cNvSpPr>
            <p:nvPr/>
          </p:nvSpPr>
          <p:spPr bwMode="auto">
            <a:xfrm flipH="1">
              <a:off x="6486872" y="1730144"/>
              <a:ext cx="107280" cy="50686"/>
            </a:xfrm>
            <a:prstGeom prst="ellipse">
              <a:avLst/>
            </a:prstGeom>
            <a:solidFill>
              <a:schemeClr val="bg1">
                <a:alpha val="69804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" name="Oval 666"/>
            <p:cNvSpPr>
              <a:spLocks noChangeArrowheads="1"/>
            </p:cNvSpPr>
            <p:nvPr/>
          </p:nvSpPr>
          <p:spPr bwMode="auto">
            <a:xfrm flipH="1">
              <a:off x="6596258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" name="Oval 666"/>
            <p:cNvSpPr>
              <a:spLocks noChangeArrowheads="1"/>
            </p:cNvSpPr>
            <p:nvPr/>
          </p:nvSpPr>
          <p:spPr bwMode="auto">
            <a:xfrm flipH="1">
              <a:off x="6338527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" name="Oval 666"/>
            <p:cNvSpPr>
              <a:spLocks noChangeArrowheads="1"/>
            </p:cNvSpPr>
            <p:nvPr/>
          </p:nvSpPr>
          <p:spPr bwMode="auto">
            <a:xfrm flipH="1">
              <a:off x="6442520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" name="Oval 666"/>
            <p:cNvSpPr>
              <a:spLocks noChangeArrowheads="1"/>
            </p:cNvSpPr>
            <p:nvPr/>
          </p:nvSpPr>
          <p:spPr bwMode="auto">
            <a:xfrm flipH="1">
              <a:off x="6545175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" name="Oval 666"/>
            <p:cNvSpPr>
              <a:spLocks noChangeArrowheads="1"/>
            </p:cNvSpPr>
            <p:nvPr/>
          </p:nvSpPr>
          <p:spPr bwMode="auto">
            <a:xfrm flipH="1">
              <a:off x="6648326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" name="Oval 666"/>
            <p:cNvSpPr>
              <a:spLocks noChangeArrowheads="1"/>
            </p:cNvSpPr>
            <p:nvPr/>
          </p:nvSpPr>
          <p:spPr bwMode="auto">
            <a:xfrm flipH="1">
              <a:off x="6380115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" name="Oval 666"/>
            <p:cNvSpPr>
              <a:spLocks noChangeArrowheads="1"/>
            </p:cNvSpPr>
            <p:nvPr/>
          </p:nvSpPr>
          <p:spPr bwMode="auto">
            <a:xfrm flipH="1">
              <a:off x="6485666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" name="Oval 666"/>
            <p:cNvSpPr>
              <a:spLocks noChangeArrowheads="1"/>
            </p:cNvSpPr>
            <p:nvPr/>
          </p:nvSpPr>
          <p:spPr bwMode="auto">
            <a:xfrm flipH="1">
              <a:off x="6592825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" name="Oval 393"/>
            <p:cNvSpPr/>
            <p:nvPr/>
          </p:nvSpPr>
          <p:spPr bwMode="auto">
            <a:xfrm>
              <a:off x="6284580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5" name="Oval 666"/>
            <p:cNvSpPr>
              <a:spLocks noChangeArrowheads="1"/>
            </p:cNvSpPr>
            <p:nvPr/>
          </p:nvSpPr>
          <p:spPr bwMode="auto">
            <a:xfrm flipH="1">
              <a:off x="5827882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" name="Oval 666"/>
            <p:cNvSpPr>
              <a:spLocks noChangeArrowheads="1"/>
            </p:cNvSpPr>
            <p:nvPr/>
          </p:nvSpPr>
          <p:spPr bwMode="auto">
            <a:xfrm flipH="1">
              <a:off x="5931145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" name="Oval 666"/>
            <p:cNvSpPr>
              <a:spLocks noChangeArrowheads="1"/>
            </p:cNvSpPr>
            <p:nvPr/>
          </p:nvSpPr>
          <p:spPr bwMode="auto">
            <a:xfrm flipH="1">
              <a:off x="6040531" y="173014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" name="Oval 666"/>
            <p:cNvSpPr>
              <a:spLocks noChangeArrowheads="1"/>
            </p:cNvSpPr>
            <p:nvPr/>
          </p:nvSpPr>
          <p:spPr bwMode="auto">
            <a:xfrm flipH="1">
              <a:off x="5768159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" name="Oval 666"/>
            <p:cNvSpPr>
              <a:spLocks noChangeArrowheads="1"/>
            </p:cNvSpPr>
            <p:nvPr/>
          </p:nvSpPr>
          <p:spPr bwMode="auto">
            <a:xfrm flipH="1">
              <a:off x="5872091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" name="Oval 666"/>
            <p:cNvSpPr>
              <a:spLocks noChangeArrowheads="1"/>
            </p:cNvSpPr>
            <p:nvPr/>
          </p:nvSpPr>
          <p:spPr bwMode="auto">
            <a:xfrm flipH="1">
              <a:off x="5974746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" name="Oval 666"/>
            <p:cNvSpPr>
              <a:spLocks noChangeArrowheads="1"/>
            </p:cNvSpPr>
            <p:nvPr/>
          </p:nvSpPr>
          <p:spPr bwMode="auto">
            <a:xfrm flipH="1">
              <a:off x="6080347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" name="Oval 666"/>
            <p:cNvSpPr>
              <a:spLocks noChangeArrowheads="1"/>
            </p:cNvSpPr>
            <p:nvPr/>
          </p:nvSpPr>
          <p:spPr bwMode="auto">
            <a:xfrm flipH="1">
              <a:off x="5824449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" name="Oval 666"/>
            <p:cNvSpPr>
              <a:spLocks noChangeArrowheads="1"/>
            </p:cNvSpPr>
            <p:nvPr/>
          </p:nvSpPr>
          <p:spPr bwMode="auto">
            <a:xfrm flipH="1">
              <a:off x="5929939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" name="Oval 666"/>
            <p:cNvSpPr>
              <a:spLocks noChangeArrowheads="1"/>
            </p:cNvSpPr>
            <p:nvPr/>
          </p:nvSpPr>
          <p:spPr bwMode="auto">
            <a:xfrm flipH="1">
              <a:off x="6037099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" name="Oval 404"/>
            <p:cNvSpPr/>
            <p:nvPr/>
          </p:nvSpPr>
          <p:spPr bwMode="auto">
            <a:xfrm>
              <a:off x="5724816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6" name="Oval 666"/>
            <p:cNvSpPr>
              <a:spLocks noChangeArrowheads="1"/>
            </p:cNvSpPr>
            <p:nvPr/>
          </p:nvSpPr>
          <p:spPr bwMode="auto">
            <a:xfrm flipH="1">
              <a:off x="6900140" y="2181813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" name="Oval 666"/>
            <p:cNvSpPr>
              <a:spLocks noChangeArrowheads="1"/>
            </p:cNvSpPr>
            <p:nvPr/>
          </p:nvSpPr>
          <p:spPr bwMode="auto">
            <a:xfrm flipH="1">
              <a:off x="7005915" y="218181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" name="Oval 666"/>
            <p:cNvSpPr>
              <a:spLocks noChangeArrowheads="1"/>
            </p:cNvSpPr>
            <p:nvPr/>
          </p:nvSpPr>
          <p:spPr bwMode="auto">
            <a:xfrm flipH="1">
              <a:off x="7115301" y="218181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" name="Oval 666"/>
            <p:cNvSpPr>
              <a:spLocks noChangeArrowheads="1"/>
            </p:cNvSpPr>
            <p:nvPr/>
          </p:nvSpPr>
          <p:spPr bwMode="auto">
            <a:xfrm flipH="1">
              <a:off x="6850219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" name="Oval 666"/>
            <p:cNvSpPr>
              <a:spLocks noChangeArrowheads="1"/>
            </p:cNvSpPr>
            <p:nvPr/>
          </p:nvSpPr>
          <p:spPr bwMode="auto">
            <a:xfrm flipH="1">
              <a:off x="6956662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" name="Oval 666"/>
            <p:cNvSpPr>
              <a:spLocks noChangeArrowheads="1"/>
            </p:cNvSpPr>
            <p:nvPr/>
          </p:nvSpPr>
          <p:spPr bwMode="auto">
            <a:xfrm flipH="1">
              <a:off x="7061768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" name="Oval 666"/>
            <p:cNvSpPr>
              <a:spLocks noChangeArrowheads="1"/>
            </p:cNvSpPr>
            <p:nvPr/>
          </p:nvSpPr>
          <p:spPr bwMode="auto">
            <a:xfrm flipH="1">
              <a:off x="7167369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" name="Oval 666"/>
            <p:cNvSpPr>
              <a:spLocks noChangeArrowheads="1"/>
            </p:cNvSpPr>
            <p:nvPr/>
          </p:nvSpPr>
          <p:spPr bwMode="auto">
            <a:xfrm flipH="1">
              <a:off x="6896708" y="2296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" name="Oval 666"/>
            <p:cNvSpPr>
              <a:spLocks noChangeArrowheads="1"/>
            </p:cNvSpPr>
            <p:nvPr/>
          </p:nvSpPr>
          <p:spPr bwMode="auto">
            <a:xfrm flipH="1">
              <a:off x="7004709" y="2296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" name="Oval 666"/>
            <p:cNvSpPr>
              <a:spLocks noChangeArrowheads="1"/>
            </p:cNvSpPr>
            <p:nvPr/>
          </p:nvSpPr>
          <p:spPr bwMode="auto">
            <a:xfrm flipH="1">
              <a:off x="7111868" y="2296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" name="Oval 415"/>
            <p:cNvSpPr/>
            <p:nvPr/>
          </p:nvSpPr>
          <p:spPr bwMode="auto">
            <a:xfrm>
              <a:off x="6805863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7" name="Oval 666"/>
            <p:cNvSpPr>
              <a:spLocks noChangeArrowheads="1"/>
            </p:cNvSpPr>
            <p:nvPr/>
          </p:nvSpPr>
          <p:spPr bwMode="auto">
            <a:xfrm flipH="1">
              <a:off x="6361448" y="217588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" name="Oval 666"/>
            <p:cNvSpPr>
              <a:spLocks noChangeArrowheads="1"/>
            </p:cNvSpPr>
            <p:nvPr/>
          </p:nvSpPr>
          <p:spPr bwMode="auto">
            <a:xfrm flipH="1">
              <a:off x="6464772" y="217588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" name="Oval 666"/>
            <p:cNvSpPr>
              <a:spLocks noChangeArrowheads="1"/>
            </p:cNvSpPr>
            <p:nvPr/>
          </p:nvSpPr>
          <p:spPr bwMode="auto">
            <a:xfrm flipH="1">
              <a:off x="6574158" y="217588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" name="Oval 666"/>
            <p:cNvSpPr>
              <a:spLocks noChangeArrowheads="1"/>
            </p:cNvSpPr>
            <p:nvPr/>
          </p:nvSpPr>
          <p:spPr bwMode="auto">
            <a:xfrm flipH="1">
              <a:off x="6316427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" name="Oval 666"/>
            <p:cNvSpPr>
              <a:spLocks noChangeArrowheads="1"/>
            </p:cNvSpPr>
            <p:nvPr/>
          </p:nvSpPr>
          <p:spPr bwMode="auto">
            <a:xfrm flipH="1">
              <a:off x="6420420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" name="Oval 666"/>
            <p:cNvSpPr>
              <a:spLocks noChangeArrowheads="1"/>
            </p:cNvSpPr>
            <p:nvPr/>
          </p:nvSpPr>
          <p:spPr bwMode="auto">
            <a:xfrm flipH="1">
              <a:off x="6523075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" name="Oval 666"/>
            <p:cNvSpPr>
              <a:spLocks noChangeArrowheads="1"/>
            </p:cNvSpPr>
            <p:nvPr/>
          </p:nvSpPr>
          <p:spPr bwMode="auto">
            <a:xfrm flipH="1">
              <a:off x="6626226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" name="Oval 666"/>
            <p:cNvSpPr>
              <a:spLocks noChangeArrowheads="1"/>
            </p:cNvSpPr>
            <p:nvPr/>
          </p:nvSpPr>
          <p:spPr bwMode="auto">
            <a:xfrm flipH="1">
              <a:off x="6358015" y="229055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" name="Oval 666"/>
            <p:cNvSpPr>
              <a:spLocks noChangeArrowheads="1"/>
            </p:cNvSpPr>
            <p:nvPr/>
          </p:nvSpPr>
          <p:spPr bwMode="auto">
            <a:xfrm flipH="1">
              <a:off x="6463566" y="229055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" name="Oval 666"/>
            <p:cNvSpPr>
              <a:spLocks noChangeArrowheads="1"/>
            </p:cNvSpPr>
            <p:nvPr/>
          </p:nvSpPr>
          <p:spPr bwMode="auto">
            <a:xfrm flipH="1">
              <a:off x="6570725" y="2290558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" name="Oval 426"/>
            <p:cNvSpPr/>
            <p:nvPr/>
          </p:nvSpPr>
          <p:spPr bwMode="auto">
            <a:xfrm>
              <a:off x="6265890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8" name="Oval 666"/>
            <p:cNvSpPr>
              <a:spLocks noChangeArrowheads="1"/>
            </p:cNvSpPr>
            <p:nvPr/>
          </p:nvSpPr>
          <p:spPr bwMode="auto">
            <a:xfrm flipH="1">
              <a:off x="5829802" y="2176839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" name="Oval 666"/>
            <p:cNvSpPr>
              <a:spLocks noChangeArrowheads="1"/>
            </p:cNvSpPr>
            <p:nvPr/>
          </p:nvSpPr>
          <p:spPr bwMode="auto">
            <a:xfrm flipH="1">
              <a:off x="5933065" y="217683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" name="Oval 666"/>
            <p:cNvSpPr>
              <a:spLocks noChangeArrowheads="1"/>
            </p:cNvSpPr>
            <p:nvPr/>
          </p:nvSpPr>
          <p:spPr bwMode="auto">
            <a:xfrm flipH="1">
              <a:off x="6042451" y="217683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" name="Oval 666"/>
            <p:cNvSpPr>
              <a:spLocks noChangeArrowheads="1"/>
            </p:cNvSpPr>
            <p:nvPr/>
          </p:nvSpPr>
          <p:spPr bwMode="auto">
            <a:xfrm flipH="1">
              <a:off x="5770079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" name="Oval 666"/>
            <p:cNvSpPr>
              <a:spLocks noChangeArrowheads="1"/>
            </p:cNvSpPr>
            <p:nvPr/>
          </p:nvSpPr>
          <p:spPr bwMode="auto">
            <a:xfrm flipH="1">
              <a:off x="5874011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" name="Oval 666"/>
            <p:cNvSpPr>
              <a:spLocks noChangeArrowheads="1"/>
            </p:cNvSpPr>
            <p:nvPr/>
          </p:nvSpPr>
          <p:spPr bwMode="auto">
            <a:xfrm flipH="1">
              <a:off x="5976666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" name="Oval 666"/>
            <p:cNvSpPr>
              <a:spLocks noChangeArrowheads="1"/>
            </p:cNvSpPr>
            <p:nvPr/>
          </p:nvSpPr>
          <p:spPr bwMode="auto">
            <a:xfrm flipH="1">
              <a:off x="6082267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Oval 666"/>
            <p:cNvSpPr>
              <a:spLocks noChangeArrowheads="1"/>
            </p:cNvSpPr>
            <p:nvPr/>
          </p:nvSpPr>
          <p:spPr bwMode="auto">
            <a:xfrm flipH="1">
              <a:off x="5826369" y="229151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Oval 666"/>
            <p:cNvSpPr>
              <a:spLocks noChangeArrowheads="1"/>
            </p:cNvSpPr>
            <p:nvPr/>
          </p:nvSpPr>
          <p:spPr bwMode="auto">
            <a:xfrm flipH="1">
              <a:off x="5931859" y="229151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" name="Oval 666"/>
            <p:cNvSpPr>
              <a:spLocks noChangeArrowheads="1"/>
            </p:cNvSpPr>
            <p:nvPr/>
          </p:nvSpPr>
          <p:spPr bwMode="auto">
            <a:xfrm flipH="1">
              <a:off x="6039019" y="229151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" name="Oval 437"/>
            <p:cNvSpPr/>
            <p:nvPr/>
          </p:nvSpPr>
          <p:spPr bwMode="auto">
            <a:xfrm>
              <a:off x="5724972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9" name="Oval 666"/>
            <p:cNvSpPr>
              <a:spLocks noChangeArrowheads="1"/>
            </p:cNvSpPr>
            <p:nvPr/>
          </p:nvSpPr>
          <p:spPr bwMode="auto">
            <a:xfrm flipH="1">
              <a:off x="5590432" y="195315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" name="Oval 666"/>
            <p:cNvSpPr>
              <a:spLocks noChangeArrowheads="1"/>
            </p:cNvSpPr>
            <p:nvPr/>
          </p:nvSpPr>
          <p:spPr bwMode="auto">
            <a:xfrm flipH="1">
              <a:off x="5696207" y="195315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" name="Oval 666"/>
            <p:cNvSpPr>
              <a:spLocks noChangeArrowheads="1"/>
            </p:cNvSpPr>
            <p:nvPr/>
          </p:nvSpPr>
          <p:spPr bwMode="auto">
            <a:xfrm flipH="1">
              <a:off x="5805593" y="195315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" name="Oval 666"/>
            <p:cNvSpPr>
              <a:spLocks noChangeArrowheads="1"/>
            </p:cNvSpPr>
            <p:nvPr/>
          </p:nvSpPr>
          <p:spPr bwMode="auto">
            <a:xfrm flipH="1">
              <a:off x="5540511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" name="Oval 666"/>
            <p:cNvSpPr>
              <a:spLocks noChangeArrowheads="1"/>
            </p:cNvSpPr>
            <p:nvPr/>
          </p:nvSpPr>
          <p:spPr bwMode="auto">
            <a:xfrm flipH="1">
              <a:off x="5646954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Oval 666"/>
            <p:cNvSpPr>
              <a:spLocks noChangeArrowheads="1"/>
            </p:cNvSpPr>
            <p:nvPr/>
          </p:nvSpPr>
          <p:spPr bwMode="auto">
            <a:xfrm flipH="1">
              <a:off x="5752060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Oval 666"/>
            <p:cNvSpPr>
              <a:spLocks noChangeArrowheads="1"/>
            </p:cNvSpPr>
            <p:nvPr/>
          </p:nvSpPr>
          <p:spPr bwMode="auto">
            <a:xfrm flipH="1">
              <a:off x="5857661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Oval 666"/>
            <p:cNvSpPr>
              <a:spLocks noChangeArrowheads="1"/>
            </p:cNvSpPr>
            <p:nvPr/>
          </p:nvSpPr>
          <p:spPr bwMode="auto">
            <a:xfrm flipH="1">
              <a:off x="5587000" y="206782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Oval 666"/>
            <p:cNvSpPr>
              <a:spLocks noChangeArrowheads="1"/>
            </p:cNvSpPr>
            <p:nvPr/>
          </p:nvSpPr>
          <p:spPr bwMode="auto">
            <a:xfrm flipH="1">
              <a:off x="5695001" y="2067823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" name="Oval 666"/>
            <p:cNvSpPr>
              <a:spLocks noChangeArrowheads="1"/>
            </p:cNvSpPr>
            <p:nvPr/>
          </p:nvSpPr>
          <p:spPr bwMode="auto">
            <a:xfrm flipH="1">
              <a:off x="5802160" y="206782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Oval 448"/>
            <p:cNvSpPr/>
            <p:nvPr/>
          </p:nvSpPr>
          <p:spPr bwMode="auto">
            <a:xfrm>
              <a:off x="5495902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0" name="Oval 666"/>
            <p:cNvSpPr>
              <a:spLocks noChangeArrowheads="1"/>
            </p:cNvSpPr>
            <p:nvPr/>
          </p:nvSpPr>
          <p:spPr bwMode="auto">
            <a:xfrm flipH="1">
              <a:off x="6133194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Oval 666"/>
            <p:cNvSpPr>
              <a:spLocks noChangeArrowheads="1"/>
            </p:cNvSpPr>
            <p:nvPr/>
          </p:nvSpPr>
          <p:spPr bwMode="auto">
            <a:xfrm flipH="1">
              <a:off x="6236457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Oval 666"/>
            <p:cNvSpPr>
              <a:spLocks noChangeArrowheads="1"/>
            </p:cNvSpPr>
            <p:nvPr/>
          </p:nvSpPr>
          <p:spPr bwMode="auto">
            <a:xfrm flipH="1">
              <a:off x="6345843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Oval 666"/>
            <p:cNvSpPr>
              <a:spLocks noChangeArrowheads="1"/>
            </p:cNvSpPr>
            <p:nvPr/>
          </p:nvSpPr>
          <p:spPr bwMode="auto">
            <a:xfrm flipH="1">
              <a:off x="6073471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Oval 666"/>
            <p:cNvSpPr>
              <a:spLocks noChangeArrowheads="1"/>
            </p:cNvSpPr>
            <p:nvPr/>
          </p:nvSpPr>
          <p:spPr bwMode="auto">
            <a:xfrm flipH="1">
              <a:off x="6177403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Oval 666"/>
            <p:cNvSpPr>
              <a:spLocks noChangeArrowheads="1"/>
            </p:cNvSpPr>
            <p:nvPr/>
          </p:nvSpPr>
          <p:spPr bwMode="auto">
            <a:xfrm flipH="1">
              <a:off x="6280058" y="201151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Oval 666"/>
            <p:cNvSpPr>
              <a:spLocks noChangeArrowheads="1"/>
            </p:cNvSpPr>
            <p:nvPr/>
          </p:nvSpPr>
          <p:spPr bwMode="auto">
            <a:xfrm flipH="1">
              <a:off x="6385659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Oval 666"/>
            <p:cNvSpPr>
              <a:spLocks noChangeArrowheads="1"/>
            </p:cNvSpPr>
            <p:nvPr/>
          </p:nvSpPr>
          <p:spPr bwMode="auto">
            <a:xfrm flipH="1">
              <a:off x="6129761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Oval 666"/>
            <p:cNvSpPr>
              <a:spLocks noChangeArrowheads="1"/>
            </p:cNvSpPr>
            <p:nvPr/>
          </p:nvSpPr>
          <p:spPr bwMode="auto">
            <a:xfrm flipH="1">
              <a:off x="6235251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Oval 666"/>
            <p:cNvSpPr>
              <a:spLocks noChangeArrowheads="1"/>
            </p:cNvSpPr>
            <p:nvPr/>
          </p:nvSpPr>
          <p:spPr bwMode="auto">
            <a:xfrm flipH="1">
              <a:off x="6342411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Oval 459"/>
            <p:cNvSpPr/>
            <p:nvPr/>
          </p:nvSpPr>
          <p:spPr bwMode="auto">
            <a:xfrm>
              <a:off x="6024213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1" name="Oval 666"/>
            <p:cNvSpPr>
              <a:spLocks noChangeArrowheads="1"/>
            </p:cNvSpPr>
            <p:nvPr/>
          </p:nvSpPr>
          <p:spPr bwMode="auto">
            <a:xfrm flipH="1">
              <a:off x="6647520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" name="Oval 666"/>
            <p:cNvSpPr>
              <a:spLocks noChangeArrowheads="1"/>
            </p:cNvSpPr>
            <p:nvPr/>
          </p:nvSpPr>
          <p:spPr bwMode="auto">
            <a:xfrm flipH="1">
              <a:off x="6750844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" name="Oval 666"/>
            <p:cNvSpPr>
              <a:spLocks noChangeArrowheads="1"/>
            </p:cNvSpPr>
            <p:nvPr/>
          </p:nvSpPr>
          <p:spPr bwMode="auto">
            <a:xfrm flipH="1">
              <a:off x="6860230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" name="Oval 666"/>
            <p:cNvSpPr>
              <a:spLocks noChangeArrowheads="1"/>
            </p:cNvSpPr>
            <p:nvPr/>
          </p:nvSpPr>
          <p:spPr bwMode="auto">
            <a:xfrm flipH="1">
              <a:off x="6602499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Oval 666"/>
            <p:cNvSpPr>
              <a:spLocks noChangeArrowheads="1"/>
            </p:cNvSpPr>
            <p:nvPr/>
          </p:nvSpPr>
          <p:spPr bwMode="auto">
            <a:xfrm flipH="1">
              <a:off x="6706492" y="201151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" name="Oval 666"/>
            <p:cNvSpPr>
              <a:spLocks noChangeArrowheads="1"/>
            </p:cNvSpPr>
            <p:nvPr/>
          </p:nvSpPr>
          <p:spPr bwMode="auto">
            <a:xfrm flipH="1">
              <a:off x="6809147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Oval 666"/>
            <p:cNvSpPr>
              <a:spLocks noChangeArrowheads="1"/>
            </p:cNvSpPr>
            <p:nvPr/>
          </p:nvSpPr>
          <p:spPr bwMode="auto">
            <a:xfrm flipH="1">
              <a:off x="6912298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" name="Oval 666"/>
            <p:cNvSpPr>
              <a:spLocks noChangeArrowheads="1"/>
            </p:cNvSpPr>
            <p:nvPr/>
          </p:nvSpPr>
          <p:spPr bwMode="auto">
            <a:xfrm flipH="1">
              <a:off x="6644087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" name="Oval 666"/>
            <p:cNvSpPr>
              <a:spLocks noChangeArrowheads="1"/>
            </p:cNvSpPr>
            <p:nvPr/>
          </p:nvSpPr>
          <p:spPr bwMode="auto">
            <a:xfrm flipH="1">
              <a:off x="6749638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" name="Oval 666"/>
            <p:cNvSpPr>
              <a:spLocks noChangeArrowheads="1"/>
            </p:cNvSpPr>
            <p:nvPr/>
          </p:nvSpPr>
          <p:spPr bwMode="auto">
            <a:xfrm flipH="1">
              <a:off x="6856797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Oval 470"/>
            <p:cNvSpPr/>
            <p:nvPr/>
          </p:nvSpPr>
          <p:spPr bwMode="auto">
            <a:xfrm>
              <a:off x="6545652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2" name="Oval 666"/>
            <p:cNvSpPr>
              <a:spLocks noChangeArrowheads="1"/>
            </p:cNvSpPr>
            <p:nvPr/>
          </p:nvSpPr>
          <p:spPr bwMode="auto">
            <a:xfrm flipH="1">
              <a:off x="7168001" y="1954178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Oval 666"/>
            <p:cNvSpPr>
              <a:spLocks noChangeArrowheads="1"/>
            </p:cNvSpPr>
            <p:nvPr/>
          </p:nvSpPr>
          <p:spPr bwMode="auto">
            <a:xfrm flipH="1">
              <a:off x="7273776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Oval 666"/>
            <p:cNvSpPr>
              <a:spLocks noChangeArrowheads="1"/>
            </p:cNvSpPr>
            <p:nvPr/>
          </p:nvSpPr>
          <p:spPr bwMode="auto">
            <a:xfrm flipH="1">
              <a:off x="7383162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Oval 666"/>
            <p:cNvSpPr>
              <a:spLocks noChangeArrowheads="1"/>
            </p:cNvSpPr>
            <p:nvPr/>
          </p:nvSpPr>
          <p:spPr bwMode="auto">
            <a:xfrm flipH="1">
              <a:off x="7118080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Oval 666"/>
            <p:cNvSpPr>
              <a:spLocks noChangeArrowheads="1"/>
            </p:cNvSpPr>
            <p:nvPr/>
          </p:nvSpPr>
          <p:spPr bwMode="auto">
            <a:xfrm flipH="1">
              <a:off x="7224523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Oval 666"/>
            <p:cNvSpPr>
              <a:spLocks noChangeArrowheads="1"/>
            </p:cNvSpPr>
            <p:nvPr/>
          </p:nvSpPr>
          <p:spPr bwMode="auto">
            <a:xfrm flipH="1">
              <a:off x="7329629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" name="Oval 666"/>
            <p:cNvSpPr>
              <a:spLocks noChangeArrowheads="1"/>
            </p:cNvSpPr>
            <p:nvPr/>
          </p:nvSpPr>
          <p:spPr bwMode="auto">
            <a:xfrm flipH="1">
              <a:off x="7435230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Oval 666"/>
            <p:cNvSpPr>
              <a:spLocks noChangeArrowheads="1"/>
            </p:cNvSpPr>
            <p:nvPr/>
          </p:nvSpPr>
          <p:spPr bwMode="auto">
            <a:xfrm flipH="1">
              <a:off x="7164569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Oval 666"/>
            <p:cNvSpPr>
              <a:spLocks noChangeArrowheads="1"/>
            </p:cNvSpPr>
            <p:nvPr/>
          </p:nvSpPr>
          <p:spPr bwMode="auto">
            <a:xfrm flipH="1">
              <a:off x="7272570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Oval 666"/>
            <p:cNvSpPr>
              <a:spLocks noChangeArrowheads="1"/>
            </p:cNvSpPr>
            <p:nvPr/>
          </p:nvSpPr>
          <p:spPr bwMode="auto">
            <a:xfrm flipH="1">
              <a:off x="7379729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Oval 481"/>
            <p:cNvSpPr/>
            <p:nvPr/>
          </p:nvSpPr>
          <p:spPr bwMode="auto">
            <a:xfrm>
              <a:off x="7069089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3" name="Oval 666"/>
            <p:cNvSpPr>
              <a:spLocks noChangeArrowheads="1"/>
            </p:cNvSpPr>
            <p:nvPr/>
          </p:nvSpPr>
          <p:spPr bwMode="auto">
            <a:xfrm flipH="1">
              <a:off x="7699474" y="195005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" name="Oval 666"/>
            <p:cNvSpPr>
              <a:spLocks noChangeArrowheads="1"/>
            </p:cNvSpPr>
            <p:nvPr/>
          </p:nvSpPr>
          <p:spPr bwMode="auto">
            <a:xfrm flipH="1">
              <a:off x="7805249" y="195005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" name="Oval 666"/>
            <p:cNvSpPr>
              <a:spLocks noChangeArrowheads="1"/>
            </p:cNvSpPr>
            <p:nvPr/>
          </p:nvSpPr>
          <p:spPr bwMode="auto">
            <a:xfrm flipH="1">
              <a:off x="7914635" y="195005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Oval 666"/>
            <p:cNvSpPr>
              <a:spLocks noChangeArrowheads="1"/>
            </p:cNvSpPr>
            <p:nvPr/>
          </p:nvSpPr>
          <p:spPr bwMode="auto">
            <a:xfrm flipH="1">
              <a:off x="7649553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" name="Oval 666"/>
            <p:cNvSpPr>
              <a:spLocks noChangeArrowheads="1"/>
            </p:cNvSpPr>
            <p:nvPr/>
          </p:nvSpPr>
          <p:spPr bwMode="auto">
            <a:xfrm flipH="1">
              <a:off x="7755996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" name="Oval 666"/>
            <p:cNvSpPr>
              <a:spLocks noChangeArrowheads="1"/>
            </p:cNvSpPr>
            <p:nvPr/>
          </p:nvSpPr>
          <p:spPr bwMode="auto">
            <a:xfrm flipH="1">
              <a:off x="7861102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Oval 666"/>
            <p:cNvSpPr>
              <a:spLocks noChangeArrowheads="1"/>
            </p:cNvSpPr>
            <p:nvPr/>
          </p:nvSpPr>
          <p:spPr bwMode="auto">
            <a:xfrm flipH="1">
              <a:off x="7966703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" name="Oval 666"/>
            <p:cNvSpPr>
              <a:spLocks noChangeArrowheads="1"/>
            </p:cNvSpPr>
            <p:nvPr/>
          </p:nvSpPr>
          <p:spPr bwMode="auto">
            <a:xfrm flipH="1">
              <a:off x="7696042" y="206473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Oval 666"/>
            <p:cNvSpPr>
              <a:spLocks noChangeArrowheads="1"/>
            </p:cNvSpPr>
            <p:nvPr/>
          </p:nvSpPr>
          <p:spPr bwMode="auto">
            <a:xfrm flipH="1">
              <a:off x="7804043" y="2064730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Oval 666"/>
            <p:cNvSpPr>
              <a:spLocks noChangeArrowheads="1"/>
            </p:cNvSpPr>
            <p:nvPr/>
          </p:nvSpPr>
          <p:spPr bwMode="auto">
            <a:xfrm flipH="1">
              <a:off x="7911202" y="206473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" name="Oval 492"/>
            <p:cNvSpPr/>
            <p:nvPr/>
          </p:nvSpPr>
          <p:spPr bwMode="auto">
            <a:xfrm>
              <a:off x="7598554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4" name="Oval 666"/>
            <p:cNvSpPr>
              <a:spLocks noChangeArrowheads="1"/>
            </p:cNvSpPr>
            <p:nvPr/>
          </p:nvSpPr>
          <p:spPr bwMode="auto">
            <a:xfrm flipH="1">
              <a:off x="7444775" y="21786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Oval 666"/>
            <p:cNvSpPr>
              <a:spLocks noChangeArrowheads="1"/>
            </p:cNvSpPr>
            <p:nvPr/>
          </p:nvSpPr>
          <p:spPr bwMode="auto">
            <a:xfrm flipH="1">
              <a:off x="7550550" y="21786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Oval 666"/>
            <p:cNvSpPr>
              <a:spLocks noChangeArrowheads="1"/>
            </p:cNvSpPr>
            <p:nvPr/>
          </p:nvSpPr>
          <p:spPr bwMode="auto">
            <a:xfrm flipH="1">
              <a:off x="7659936" y="21786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Oval 666"/>
            <p:cNvSpPr>
              <a:spLocks noChangeArrowheads="1"/>
            </p:cNvSpPr>
            <p:nvPr/>
          </p:nvSpPr>
          <p:spPr bwMode="auto">
            <a:xfrm flipH="1">
              <a:off x="7394854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" name="Oval 666"/>
            <p:cNvSpPr>
              <a:spLocks noChangeArrowheads="1"/>
            </p:cNvSpPr>
            <p:nvPr/>
          </p:nvSpPr>
          <p:spPr bwMode="auto">
            <a:xfrm flipH="1">
              <a:off x="7501297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" name="Oval 666"/>
            <p:cNvSpPr>
              <a:spLocks noChangeArrowheads="1"/>
            </p:cNvSpPr>
            <p:nvPr/>
          </p:nvSpPr>
          <p:spPr bwMode="auto">
            <a:xfrm flipH="1">
              <a:off x="7606403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" name="Oval 666"/>
            <p:cNvSpPr>
              <a:spLocks noChangeArrowheads="1"/>
            </p:cNvSpPr>
            <p:nvPr/>
          </p:nvSpPr>
          <p:spPr bwMode="auto">
            <a:xfrm flipH="1">
              <a:off x="7712004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" name="Oval 666"/>
            <p:cNvSpPr>
              <a:spLocks noChangeArrowheads="1"/>
            </p:cNvSpPr>
            <p:nvPr/>
          </p:nvSpPr>
          <p:spPr bwMode="auto">
            <a:xfrm flipH="1">
              <a:off x="7441343" y="229334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" name="Oval 666"/>
            <p:cNvSpPr>
              <a:spLocks noChangeArrowheads="1"/>
            </p:cNvSpPr>
            <p:nvPr/>
          </p:nvSpPr>
          <p:spPr bwMode="auto">
            <a:xfrm flipH="1">
              <a:off x="7549344" y="229334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" name="Oval 666"/>
            <p:cNvSpPr>
              <a:spLocks noChangeArrowheads="1"/>
            </p:cNvSpPr>
            <p:nvPr/>
          </p:nvSpPr>
          <p:spPr bwMode="auto">
            <a:xfrm flipH="1">
              <a:off x="7656503" y="2293348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" name="Oval 503"/>
            <p:cNvSpPr/>
            <p:nvPr/>
          </p:nvSpPr>
          <p:spPr bwMode="auto">
            <a:xfrm>
              <a:off x="7347386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07" name="Text Box 527"/>
          <p:cNvSpPr txBox="1">
            <a:spLocks noChangeArrowheads="1"/>
          </p:cNvSpPr>
          <p:nvPr/>
        </p:nvSpPr>
        <p:spPr bwMode="auto">
          <a:xfrm>
            <a:off x="5239675" y="1371067"/>
            <a:ext cx="138443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chemeClr val="bg1"/>
                </a:solidFill>
              </a:rPr>
              <a:t>Macrocolumn (“Mac”)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92" name="Text Box 275"/>
          <p:cNvSpPr txBox="1">
            <a:spLocks noChangeArrowheads="1"/>
          </p:cNvSpPr>
          <p:nvPr/>
        </p:nvSpPr>
        <p:spPr bwMode="auto">
          <a:xfrm>
            <a:off x="8534400" y="1447800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/>
          <a:p>
            <a:pPr algn="ctr" eaLnBrk="1" hangingPunct="1"/>
            <a:r>
              <a:rPr lang="en-US" sz="800" dirty="0">
                <a:solidFill>
                  <a:schemeClr val="bg1"/>
                </a:solidFill>
              </a:rPr>
              <a:t>Tangential View</a:t>
            </a:r>
          </a:p>
        </p:txBody>
      </p:sp>
      <p:sp>
        <p:nvSpPr>
          <p:cNvPr id="794" name="Line 277"/>
          <p:cNvSpPr>
            <a:spLocks noChangeShapeType="1"/>
          </p:cNvSpPr>
          <p:nvPr/>
        </p:nvSpPr>
        <p:spPr bwMode="auto">
          <a:xfrm>
            <a:off x="8833067" y="2510976"/>
            <a:ext cx="0" cy="84714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5" name="Line 4"/>
          <p:cNvSpPr>
            <a:spLocks noChangeShapeType="1"/>
          </p:cNvSpPr>
          <p:nvPr/>
        </p:nvSpPr>
        <p:spPr bwMode="auto">
          <a:xfrm flipV="1">
            <a:off x="7391400" y="1579813"/>
            <a:ext cx="324879" cy="919414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" name="Line 5"/>
          <p:cNvSpPr>
            <a:spLocks noChangeShapeType="1"/>
          </p:cNvSpPr>
          <p:nvPr/>
        </p:nvSpPr>
        <p:spPr bwMode="auto">
          <a:xfrm flipH="1" flipV="1">
            <a:off x="8401060" y="1508286"/>
            <a:ext cx="432179" cy="97305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7" name="AutoShape 16"/>
          <p:cNvSpPr>
            <a:spLocks noChangeArrowheads="1"/>
          </p:cNvSpPr>
          <p:nvPr/>
        </p:nvSpPr>
        <p:spPr bwMode="auto">
          <a:xfrm rot="5400000">
            <a:off x="7668990" y="3056158"/>
            <a:ext cx="584133" cy="164675"/>
          </a:xfrm>
          <a:prstGeom prst="roundRect">
            <a:avLst>
              <a:gd name="adj" fmla="val 7023"/>
            </a:avLst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dash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" name="Oval 17"/>
          <p:cNvSpPr>
            <a:spLocks noChangeArrowheads="1"/>
          </p:cNvSpPr>
          <p:nvPr/>
        </p:nvSpPr>
        <p:spPr bwMode="auto">
          <a:xfrm>
            <a:off x="7878719" y="3402995"/>
            <a:ext cx="164675" cy="52155"/>
          </a:xfrm>
          <a:prstGeom prst="ellips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" name="Line 18"/>
          <p:cNvSpPr>
            <a:spLocks noChangeShapeType="1"/>
          </p:cNvSpPr>
          <p:nvPr/>
        </p:nvSpPr>
        <p:spPr bwMode="auto">
          <a:xfrm>
            <a:off x="7878719" y="2841214"/>
            <a:ext cx="0" cy="59456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0" name="Line 19"/>
          <p:cNvSpPr>
            <a:spLocks noChangeShapeType="1"/>
          </p:cNvSpPr>
          <p:nvPr/>
        </p:nvSpPr>
        <p:spPr bwMode="auto">
          <a:xfrm>
            <a:off x="8043394" y="2841214"/>
            <a:ext cx="0" cy="59456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1" name="Oval 20"/>
          <p:cNvSpPr>
            <a:spLocks noChangeArrowheads="1"/>
          </p:cNvSpPr>
          <p:nvPr/>
        </p:nvSpPr>
        <p:spPr bwMode="auto">
          <a:xfrm>
            <a:off x="7880955" y="3407465"/>
            <a:ext cx="160204" cy="45449"/>
          </a:xfrm>
          <a:prstGeom prst="ellipse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" name="Rectangle 21"/>
          <p:cNvSpPr>
            <a:spLocks noChangeArrowheads="1"/>
          </p:cNvSpPr>
          <p:nvPr/>
        </p:nvSpPr>
        <p:spPr bwMode="auto">
          <a:xfrm>
            <a:off x="7554585" y="2754040"/>
            <a:ext cx="87926" cy="536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" name="Rectangle 22"/>
          <p:cNvSpPr>
            <a:spLocks noChangeArrowheads="1"/>
          </p:cNvSpPr>
          <p:nvPr/>
        </p:nvSpPr>
        <p:spPr bwMode="auto">
          <a:xfrm>
            <a:off x="8440552" y="2782353"/>
            <a:ext cx="87926" cy="536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" name="Rectangle 23"/>
          <p:cNvSpPr>
            <a:spLocks noChangeArrowheads="1"/>
          </p:cNvSpPr>
          <p:nvPr/>
        </p:nvSpPr>
        <p:spPr bwMode="auto">
          <a:xfrm>
            <a:off x="8603737" y="2752550"/>
            <a:ext cx="87926" cy="536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" name="Rectangle 24"/>
          <p:cNvSpPr>
            <a:spLocks noChangeArrowheads="1"/>
          </p:cNvSpPr>
          <p:nvPr/>
        </p:nvSpPr>
        <p:spPr bwMode="auto">
          <a:xfrm>
            <a:off x="7445795" y="2471660"/>
            <a:ext cx="177342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" name="Rectangle 25"/>
          <p:cNvSpPr>
            <a:spLocks noChangeArrowheads="1"/>
          </p:cNvSpPr>
          <p:nvPr/>
        </p:nvSpPr>
        <p:spPr bwMode="auto">
          <a:xfrm>
            <a:off x="7570233" y="2447072"/>
            <a:ext cx="177342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" name="Rectangle 26"/>
          <p:cNvSpPr>
            <a:spLocks noChangeArrowheads="1"/>
          </p:cNvSpPr>
          <p:nvPr/>
        </p:nvSpPr>
        <p:spPr bwMode="auto">
          <a:xfrm>
            <a:off x="7724476" y="2436641"/>
            <a:ext cx="177342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" name="Rectangle 27"/>
          <p:cNvSpPr>
            <a:spLocks noChangeArrowheads="1"/>
          </p:cNvSpPr>
          <p:nvPr/>
        </p:nvSpPr>
        <p:spPr bwMode="auto">
          <a:xfrm>
            <a:off x="8167087" y="2421740"/>
            <a:ext cx="161694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" name="Rectangle 28"/>
          <p:cNvSpPr>
            <a:spLocks noChangeArrowheads="1"/>
          </p:cNvSpPr>
          <p:nvPr/>
        </p:nvSpPr>
        <p:spPr bwMode="auto">
          <a:xfrm>
            <a:off x="8321330" y="2427701"/>
            <a:ext cx="161695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0" name="Rectangle 29"/>
          <p:cNvSpPr>
            <a:spLocks noChangeArrowheads="1"/>
          </p:cNvSpPr>
          <p:nvPr/>
        </p:nvSpPr>
        <p:spPr bwMode="auto">
          <a:xfrm>
            <a:off x="8477809" y="2444092"/>
            <a:ext cx="161695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" name="Rectangle 30"/>
          <p:cNvSpPr>
            <a:spLocks noChangeArrowheads="1"/>
          </p:cNvSpPr>
          <p:nvPr/>
        </p:nvSpPr>
        <p:spPr bwMode="auto">
          <a:xfrm>
            <a:off x="8619385" y="2463464"/>
            <a:ext cx="161695" cy="126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" name="Oval 31"/>
          <p:cNvSpPr>
            <a:spLocks noChangeArrowheads="1"/>
          </p:cNvSpPr>
          <p:nvPr/>
        </p:nvSpPr>
        <p:spPr bwMode="auto">
          <a:xfrm>
            <a:off x="7427912" y="2427701"/>
            <a:ext cx="1369560" cy="415003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" name="Line 32"/>
          <p:cNvSpPr>
            <a:spLocks noChangeShapeType="1"/>
          </p:cNvSpPr>
          <p:nvPr/>
        </p:nvSpPr>
        <p:spPr bwMode="auto">
          <a:xfrm>
            <a:off x="7393636" y="2502207"/>
            <a:ext cx="0" cy="2570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4" name="Freeform 34"/>
          <p:cNvSpPr>
            <a:spLocks/>
          </p:cNvSpPr>
          <p:nvPr/>
        </p:nvSpPr>
        <p:spPr bwMode="auto">
          <a:xfrm>
            <a:off x="7391400" y="2757021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5" name="Freeform 35"/>
          <p:cNvSpPr>
            <a:spLocks/>
          </p:cNvSpPr>
          <p:nvPr/>
        </p:nvSpPr>
        <p:spPr bwMode="auto">
          <a:xfrm flipV="1">
            <a:off x="7392145" y="2391937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6" name="Group 36"/>
          <p:cNvGrpSpPr>
            <a:grpSpLocks/>
          </p:cNvGrpSpPr>
          <p:nvPr/>
        </p:nvGrpSpPr>
        <p:grpSpPr bwMode="auto">
          <a:xfrm>
            <a:off x="8042649" y="2561068"/>
            <a:ext cx="162440" cy="303988"/>
            <a:chOff x="2348" y="3176"/>
            <a:chExt cx="218" cy="339"/>
          </a:xfrm>
        </p:grpSpPr>
        <p:sp>
          <p:nvSpPr>
            <p:cNvPr id="1054" name="Oval 37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Line 38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Line 39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Rectangle 40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" name="Oval 41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7" name="AutoShape 42"/>
          <p:cNvSpPr>
            <a:spLocks noChangeArrowheads="1"/>
          </p:cNvSpPr>
          <p:nvPr/>
        </p:nvSpPr>
        <p:spPr bwMode="auto">
          <a:xfrm>
            <a:off x="8128340" y="263781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18" name="AutoShape 43"/>
          <p:cNvSpPr>
            <a:spLocks noChangeArrowheads="1"/>
          </p:cNvSpPr>
          <p:nvPr/>
        </p:nvSpPr>
        <p:spPr bwMode="auto">
          <a:xfrm>
            <a:off x="8059042" y="266165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19" name="AutoShape 44"/>
          <p:cNvSpPr>
            <a:spLocks noChangeArrowheads="1"/>
          </p:cNvSpPr>
          <p:nvPr/>
        </p:nvSpPr>
        <p:spPr bwMode="auto">
          <a:xfrm>
            <a:off x="8094064" y="268027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0" name="AutoShape 45"/>
          <p:cNvSpPr>
            <a:spLocks noChangeArrowheads="1"/>
          </p:cNvSpPr>
          <p:nvPr/>
        </p:nvSpPr>
        <p:spPr bwMode="auto">
          <a:xfrm>
            <a:off x="8110457" y="271753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1" name="AutoShape 46"/>
          <p:cNvSpPr>
            <a:spLocks noChangeArrowheads="1"/>
          </p:cNvSpPr>
          <p:nvPr/>
        </p:nvSpPr>
        <p:spPr bwMode="auto">
          <a:xfrm>
            <a:off x="8146223" y="270114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2" name="AutoShape 47"/>
          <p:cNvSpPr>
            <a:spLocks noChangeArrowheads="1"/>
          </p:cNvSpPr>
          <p:nvPr/>
        </p:nvSpPr>
        <p:spPr bwMode="auto">
          <a:xfrm>
            <a:off x="8074690" y="273913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3" name="AutoShape 48"/>
          <p:cNvSpPr>
            <a:spLocks noChangeArrowheads="1"/>
          </p:cNvSpPr>
          <p:nvPr/>
        </p:nvSpPr>
        <p:spPr bwMode="auto">
          <a:xfrm>
            <a:off x="8104496" y="275702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4" name="AutoShape 49"/>
          <p:cNvSpPr>
            <a:spLocks noChangeArrowheads="1"/>
          </p:cNvSpPr>
          <p:nvPr/>
        </p:nvSpPr>
        <p:spPr bwMode="auto">
          <a:xfrm>
            <a:off x="8078416" y="263035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825" name="Group 50"/>
          <p:cNvGrpSpPr>
            <a:grpSpLocks/>
          </p:cNvGrpSpPr>
          <p:nvPr/>
        </p:nvGrpSpPr>
        <p:grpSpPr bwMode="auto">
          <a:xfrm>
            <a:off x="8204344" y="2561068"/>
            <a:ext cx="162440" cy="303988"/>
            <a:chOff x="2348" y="3176"/>
            <a:chExt cx="218" cy="339"/>
          </a:xfrm>
        </p:grpSpPr>
        <p:sp>
          <p:nvSpPr>
            <p:cNvPr id="1049" name="Oval 51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Line 52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Line 53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Rectangle 54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Oval 55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6" name="AutoShape 56"/>
          <p:cNvSpPr>
            <a:spLocks noChangeArrowheads="1"/>
          </p:cNvSpPr>
          <p:nvPr/>
        </p:nvSpPr>
        <p:spPr bwMode="auto">
          <a:xfrm>
            <a:off x="8290034" y="263781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7" name="AutoShape 57"/>
          <p:cNvSpPr>
            <a:spLocks noChangeArrowheads="1"/>
          </p:cNvSpPr>
          <p:nvPr/>
        </p:nvSpPr>
        <p:spPr bwMode="auto">
          <a:xfrm>
            <a:off x="8220737" y="266165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8" name="AutoShape 58"/>
          <p:cNvSpPr>
            <a:spLocks noChangeArrowheads="1"/>
          </p:cNvSpPr>
          <p:nvPr/>
        </p:nvSpPr>
        <p:spPr bwMode="auto">
          <a:xfrm>
            <a:off x="8255758" y="268027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29" name="AutoShape 59"/>
          <p:cNvSpPr>
            <a:spLocks noChangeArrowheads="1"/>
          </p:cNvSpPr>
          <p:nvPr/>
        </p:nvSpPr>
        <p:spPr bwMode="auto">
          <a:xfrm>
            <a:off x="8272151" y="271753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0" name="AutoShape 60"/>
          <p:cNvSpPr>
            <a:spLocks noChangeArrowheads="1"/>
          </p:cNvSpPr>
          <p:nvPr/>
        </p:nvSpPr>
        <p:spPr bwMode="auto">
          <a:xfrm>
            <a:off x="8307918" y="270114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1" name="AutoShape 61"/>
          <p:cNvSpPr>
            <a:spLocks noChangeArrowheads="1"/>
          </p:cNvSpPr>
          <p:nvPr/>
        </p:nvSpPr>
        <p:spPr bwMode="auto">
          <a:xfrm>
            <a:off x="8236385" y="273913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2" name="AutoShape 62"/>
          <p:cNvSpPr>
            <a:spLocks noChangeArrowheads="1"/>
          </p:cNvSpPr>
          <p:nvPr/>
        </p:nvSpPr>
        <p:spPr bwMode="auto">
          <a:xfrm>
            <a:off x="8266190" y="275702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3" name="AutoShape 63"/>
          <p:cNvSpPr>
            <a:spLocks noChangeArrowheads="1"/>
          </p:cNvSpPr>
          <p:nvPr/>
        </p:nvSpPr>
        <p:spPr bwMode="auto">
          <a:xfrm>
            <a:off x="8240110" y="263035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834" name="Group 64"/>
          <p:cNvGrpSpPr>
            <a:grpSpLocks/>
          </p:cNvGrpSpPr>
          <p:nvPr/>
        </p:nvGrpSpPr>
        <p:grpSpPr bwMode="auto">
          <a:xfrm>
            <a:off x="8673780" y="2483581"/>
            <a:ext cx="165420" cy="303988"/>
            <a:chOff x="2348" y="3176"/>
            <a:chExt cx="218" cy="339"/>
          </a:xfrm>
        </p:grpSpPr>
        <p:sp>
          <p:nvSpPr>
            <p:cNvPr id="1044" name="Oval 65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Line 66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67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Rectangle 68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Oval 69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5" name="AutoShape 70"/>
          <p:cNvSpPr>
            <a:spLocks noChangeArrowheads="1"/>
          </p:cNvSpPr>
          <p:nvPr/>
        </p:nvSpPr>
        <p:spPr bwMode="auto">
          <a:xfrm>
            <a:off x="8759470" y="2560323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6" name="AutoShape 71"/>
          <p:cNvSpPr>
            <a:spLocks noChangeArrowheads="1"/>
          </p:cNvSpPr>
          <p:nvPr/>
        </p:nvSpPr>
        <p:spPr bwMode="auto">
          <a:xfrm>
            <a:off x="8690173" y="2584165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7" name="AutoShape 72"/>
          <p:cNvSpPr>
            <a:spLocks noChangeArrowheads="1"/>
          </p:cNvSpPr>
          <p:nvPr/>
        </p:nvSpPr>
        <p:spPr bwMode="auto">
          <a:xfrm>
            <a:off x="8725194" y="260279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8" name="AutoShape 73"/>
          <p:cNvSpPr>
            <a:spLocks noChangeArrowheads="1"/>
          </p:cNvSpPr>
          <p:nvPr/>
        </p:nvSpPr>
        <p:spPr bwMode="auto">
          <a:xfrm>
            <a:off x="8741587" y="2640045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39" name="AutoShape 74"/>
          <p:cNvSpPr>
            <a:spLocks noChangeArrowheads="1"/>
          </p:cNvSpPr>
          <p:nvPr/>
        </p:nvSpPr>
        <p:spPr bwMode="auto">
          <a:xfrm>
            <a:off x="8777353" y="2623654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0" name="AutoShape 75"/>
          <p:cNvSpPr>
            <a:spLocks noChangeArrowheads="1"/>
          </p:cNvSpPr>
          <p:nvPr/>
        </p:nvSpPr>
        <p:spPr bwMode="auto">
          <a:xfrm>
            <a:off x="8705820" y="266165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1" name="AutoShape 76"/>
          <p:cNvSpPr>
            <a:spLocks noChangeArrowheads="1"/>
          </p:cNvSpPr>
          <p:nvPr/>
        </p:nvSpPr>
        <p:spPr bwMode="auto">
          <a:xfrm>
            <a:off x="8735626" y="2679534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2" name="AutoShape 77"/>
          <p:cNvSpPr>
            <a:spLocks noChangeArrowheads="1"/>
          </p:cNvSpPr>
          <p:nvPr/>
        </p:nvSpPr>
        <p:spPr bwMode="auto">
          <a:xfrm>
            <a:off x="8709546" y="255287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3" name="Line 78"/>
          <p:cNvSpPr>
            <a:spLocks noChangeShapeType="1"/>
          </p:cNvSpPr>
          <p:nvPr/>
        </p:nvSpPr>
        <p:spPr bwMode="auto">
          <a:xfrm>
            <a:off x="7880209" y="2573734"/>
            <a:ext cx="0" cy="2600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4" name="Line 79"/>
          <p:cNvSpPr>
            <a:spLocks noChangeShapeType="1"/>
          </p:cNvSpPr>
          <p:nvPr/>
        </p:nvSpPr>
        <p:spPr bwMode="auto">
          <a:xfrm>
            <a:off x="8042649" y="2588635"/>
            <a:ext cx="0" cy="254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5" name="Rectangle 80"/>
          <p:cNvSpPr>
            <a:spLocks noChangeArrowheads="1"/>
          </p:cNvSpPr>
          <p:nvPr/>
        </p:nvSpPr>
        <p:spPr bwMode="auto">
          <a:xfrm>
            <a:off x="7883190" y="2581185"/>
            <a:ext cx="154988" cy="279401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" name="Oval 81"/>
          <p:cNvSpPr>
            <a:spLocks noChangeArrowheads="1"/>
          </p:cNvSpPr>
          <p:nvPr/>
        </p:nvSpPr>
        <p:spPr bwMode="auto">
          <a:xfrm>
            <a:off x="7880209" y="2559578"/>
            <a:ext cx="162440" cy="43214"/>
          </a:xfrm>
          <a:prstGeom prst="ellipse">
            <a:avLst/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" name="AutoShape 82"/>
          <p:cNvSpPr>
            <a:spLocks noChangeArrowheads="1"/>
          </p:cNvSpPr>
          <p:nvPr/>
        </p:nvSpPr>
        <p:spPr bwMode="auto">
          <a:xfrm>
            <a:off x="7965900" y="261992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8" name="AutoShape 83"/>
          <p:cNvSpPr>
            <a:spLocks noChangeArrowheads="1"/>
          </p:cNvSpPr>
          <p:nvPr/>
        </p:nvSpPr>
        <p:spPr bwMode="auto">
          <a:xfrm>
            <a:off x="7896602" y="264377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49" name="AutoShape 84"/>
          <p:cNvSpPr>
            <a:spLocks noChangeArrowheads="1"/>
          </p:cNvSpPr>
          <p:nvPr/>
        </p:nvSpPr>
        <p:spPr bwMode="auto">
          <a:xfrm>
            <a:off x="7931624" y="2662397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50" name="AutoShape 85"/>
          <p:cNvSpPr>
            <a:spLocks noChangeArrowheads="1"/>
          </p:cNvSpPr>
          <p:nvPr/>
        </p:nvSpPr>
        <p:spPr bwMode="auto">
          <a:xfrm>
            <a:off x="7946527" y="2713807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51" name="AutoShape 86"/>
          <p:cNvSpPr>
            <a:spLocks noChangeArrowheads="1"/>
          </p:cNvSpPr>
          <p:nvPr/>
        </p:nvSpPr>
        <p:spPr bwMode="auto">
          <a:xfrm>
            <a:off x="7965155" y="265196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52" name="AutoShape 87"/>
          <p:cNvSpPr>
            <a:spLocks noChangeArrowheads="1"/>
          </p:cNvSpPr>
          <p:nvPr/>
        </p:nvSpPr>
        <p:spPr bwMode="auto">
          <a:xfrm>
            <a:off x="7912250" y="273764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53" name="AutoShape 88"/>
          <p:cNvSpPr>
            <a:spLocks noChangeArrowheads="1"/>
          </p:cNvSpPr>
          <p:nvPr/>
        </p:nvSpPr>
        <p:spPr bwMode="auto">
          <a:xfrm>
            <a:off x="7915976" y="2612477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54" name="Oval 89"/>
          <p:cNvSpPr>
            <a:spLocks noChangeArrowheads="1"/>
          </p:cNvSpPr>
          <p:nvPr/>
        </p:nvSpPr>
        <p:spPr bwMode="auto">
          <a:xfrm>
            <a:off x="7842953" y="2513384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5" name="Oval 90"/>
          <p:cNvSpPr>
            <a:spLocks noChangeArrowheads="1"/>
          </p:cNvSpPr>
          <p:nvPr/>
        </p:nvSpPr>
        <p:spPr bwMode="auto">
          <a:xfrm>
            <a:off x="7981548" y="2520089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6" name="Oval 91"/>
          <p:cNvSpPr>
            <a:spLocks noChangeArrowheads="1"/>
          </p:cNvSpPr>
          <p:nvPr/>
        </p:nvSpPr>
        <p:spPr bwMode="auto">
          <a:xfrm>
            <a:off x="8132811" y="2521579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7" name="Oval 92"/>
          <p:cNvSpPr>
            <a:spLocks noChangeArrowheads="1"/>
          </p:cNvSpPr>
          <p:nvPr/>
        </p:nvSpPr>
        <p:spPr bwMode="auto">
          <a:xfrm>
            <a:off x="7950998" y="2479110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8" name="Oval 93"/>
          <p:cNvSpPr>
            <a:spLocks noChangeArrowheads="1"/>
          </p:cNvSpPr>
          <p:nvPr/>
        </p:nvSpPr>
        <p:spPr bwMode="auto">
          <a:xfrm>
            <a:off x="8097044" y="2482836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" name="Oval 94"/>
          <p:cNvSpPr>
            <a:spLocks noChangeArrowheads="1"/>
          </p:cNvSpPr>
          <p:nvPr/>
        </p:nvSpPr>
        <p:spPr bwMode="auto">
          <a:xfrm>
            <a:off x="8258739" y="2482836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" name="Oval 95"/>
          <p:cNvSpPr>
            <a:spLocks noChangeArrowheads="1"/>
          </p:cNvSpPr>
          <p:nvPr/>
        </p:nvSpPr>
        <p:spPr bwMode="auto">
          <a:xfrm>
            <a:off x="7906289" y="2432916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" name="Oval 96"/>
          <p:cNvSpPr>
            <a:spLocks noChangeArrowheads="1"/>
          </p:cNvSpPr>
          <p:nvPr/>
        </p:nvSpPr>
        <p:spPr bwMode="auto">
          <a:xfrm>
            <a:off x="8059787" y="2437387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" name="Oval 97"/>
          <p:cNvSpPr>
            <a:spLocks noChangeArrowheads="1"/>
          </p:cNvSpPr>
          <p:nvPr/>
        </p:nvSpPr>
        <p:spPr bwMode="auto">
          <a:xfrm>
            <a:off x="8213286" y="2436641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" name="Oval 98"/>
          <p:cNvSpPr>
            <a:spLocks noChangeArrowheads="1"/>
          </p:cNvSpPr>
          <p:nvPr/>
        </p:nvSpPr>
        <p:spPr bwMode="auto">
          <a:xfrm>
            <a:off x="8373490" y="2451543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" name="Oval 99"/>
          <p:cNvSpPr>
            <a:spLocks noChangeArrowheads="1"/>
          </p:cNvSpPr>
          <p:nvPr/>
        </p:nvSpPr>
        <p:spPr bwMode="auto">
          <a:xfrm>
            <a:off x="8167832" y="2396408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" name="Oval 100"/>
          <p:cNvSpPr>
            <a:spLocks noChangeArrowheads="1"/>
          </p:cNvSpPr>
          <p:nvPr/>
        </p:nvSpPr>
        <p:spPr bwMode="auto">
          <a:xfrm>
            <a:off x="8322820" y="2403114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6" name="Oval 101"/>
          <p:cNvSpPr>
            <a:spLocks noChangeArrowheads="1"/>
          </p:cNvSpPr>
          <p:nvPr/>
        </p:nvSpPr>
        <p:spPr bwMode="auto">
          <a:xfrm>
            <a:off x="8475574" y="2419505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7" name="Oval 102"/>
          <p:cNvSpPr>
            <a:spLocks noChangeArrowheads="1"/>
          </p:cNvSpPr>
          <p:nvPr/>
        </p:nvSpPr>
        <p:spPr bwMode="auto">
          <a:xfrm>
            <a:off x="7448030" y="2449308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8" name="Oval 103"/>
          <p:cNvSpPr>
            <a:spLocks noChangeArrowheads="1"/>
          </p:cNvSpPr>
          <p:nvPr/>
        </p:nvSpPr>
        <p:spPr bwMode="auto">
          <a:xfrm>
            <a:off x="7556075" y="2485071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9" name="Oval 104"/>
          <p:cNvSpPr>
            <a:spLocks noChangeArrowheads="1"/>
          </p:cNvSpPr>
          <p:nvPr/>
        </p:nvSpPr>
        <p:spPr bwMode="auto">
          <a:xfrm>
            <a:off x="7572468" y="2422485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" name="Oval 105"/>
          <p:cNvSpPr>
            <a:spLocks noChangeArrowheads="1"/>
          </p:cNvSpPr>
          <p:nvPr/>
        </p:nvSpPr>
        <p:spPr bwMode="auto">
          <a:xfrm>
            <a:off x="8617894" y="2441857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71" name="Group 106"/>
          <p:cNvGrpSpPr>
            <a:grpSpLocks/>
          </p:cNvGrpSpPr>
          <p:nvPr/>
        </p:nvGrpSpPr>
        <p:grpSpPr bwMode="auto">
          <a:xfrm>
            <a:off x="7556075" y="2531265"/>
            <a:ext cx="162440" cy="303988"/>
            <a:chOff x="2348" y="3176"/>
            <a:chExt cx="218" cy="339"/>
          </a:xfrm>
        </p:grpSpPr>
        <p:sp>
          <p:nvSpPr>
            <p:cNvPr id="1039" name="Oval 107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Line 108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09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10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Oval 111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2" name="AutoShape 112"/>
          <p:cNvSpPr>
            <a:spLocks noChangeArrowheads="1"/>
          </p:cNvSpPr>
          <p:nvPr/>
        </p:nvSpPr>
        <p:spPr bwMode="auto">
          <a:xfrm>
            <a:off x="7641766" y="2608007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3" name="AutoShape 113"/>
          <p:cNvSpPr>
            <a:spLocks noChangeArrowheads="1"/>
          </p:cNvSpPr>
          <p:nvPr/>
        </p:nvSpPr>
        <p:spPr bwMode="auto">
          <a:xfrm>
            <a:off x="7572468" y="263184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4" name="AutoShape 114"/>
          <p:cNvSpPr>
            <a:spLocks noChangeArrowheads="1"/>
          </p:cNvSpPr>
          <p:nvPr/>
        </p:nvSpPr>
        <p:spPr bwMode="auto">
          <a:xfrm>
            <a:off x="7607490" y="265047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5" name="AutoShape 115"/>
          <p:cNvSpPr>
            <a:spLocks noChangeArrowheads="1"/>
          </p:cNvSpPr>
          <p:nvPr/>
        </p:nvSpPr>
        <p:spPr bwMode="auto">
          <a:xfrm>
            <a:off x="7623883" y="268773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6" name="AutoShape 116"/>
          <p:cNvSpPr>
            <a:spLocks noChangeArrowheads="1"/>
          </p:cNvSpPr>
          <p:nvPr/>
        </p:nvSpPr>
        <p:spPr bwMode="auto">
          <a:xfrm>
            <a:off x="7659649" y="267133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7" name="AutoShape 117"/>
          <p:cNvSpPr>
            <a:spLocks noChangeArrowheads="1"/>
          </p:cNvSpPr>
          <p:nvPr/>
        </p:nvSpPr>
        <p:spPr bwMode="auto">
          <a:xfrm>
            <a:off x="7588116" y="270933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8" name="AutoShape 118"/>
          <p:cNvSpPr>
            <a:spLocks noChangeArrowheads="1"/>
          </p:cNvSpPr>
          <p:nvPr/>
        </p:nvSpPr>
        <p:spPr bwMode="auto">
          <a:xfrm>
            <a:off x="7617921" y="272721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79" name="AutoShape 119"/>
          <p:cNvSpPr>
            <a:spLocks noChangeArrowheads="1"/>
          </p:cNvSpPr>
          <p:nvPr/>
        </p:nvSpPr>
        <p:spPr bwMode="auto">
          <a:xfrm>
            <a:off x="7591842" y="260055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880" name="Group 120"/>
          <p:cNvGrpSpPr>
            <a:grpSpLocks/>
          </p:cNvGrpSpPr>
          <p:nvPr/>
        </p:nvGrpSpPr>
        <p:grpSpPr bwMode="auto">
          <a:xfrm>
            <a:off x="7717770" y="2549147"/>
            <a:ext cx="162440" cy="303988"/>
            <a:chOff x="2348" y="3176"/>
            <a:chExt cx="218" cy="339"/>
          </a:xfrm>
        </p:grpSpPr>
        <p:sp>
          <p:nvSpPr>
            <p:cNvPr id="1034" name="Oval 121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122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Line 123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Rectangle 124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Oval 125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1" name="AutoShape 126"/>
          <p:cNvSpPr>
            <a:spLocks noChangeArrowheads="1"/>
          </p:cNvSpPr>
          <p:nvPr/>
        </p:nvSpPr>
        <p:spPr bwMode="auto">
          <a:xfrm>
            <a:off x="7803461" y="262588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2" name="AutoShape 127"/>
          <p:cNvSpPr>
            <a:spLocks noChangeArrowheads="1"/>
          </p:cNvSpPr>
          <p:nvPr/>
        </p:nvSpPr>
        <p:spPr bwMode="auto">
          <a:xfrm>
            <a:off x="7734163" y="264973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3" name="AutoShape 128"/>
          <p:cNvSpPr>
            <a:spLocks noChangeArrowheads="1"/>
          </p:cNvSpPr>
          <p:nvPr/>
        </p:nvSpPr>
        <p:spPr bwMode="auto">
          <a:xfrm>
            <a:off x="7769184" y="266835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4" name="AutoShape 129"/>
          <p:cNvSpPr>
            <a:spLocks noChangeArrowheads="1"/>
          </p:cNvSpPr>
          <p:nvPr/>
        </p:nvSpPr>
        <p:spPr bwMode="auto">
          <a:xfrm>
            <a:off x="7785577" y="270561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5" name="AutoShape 130"/>
          <p:cNvSpPr>
            <a:spLocks noChangeArrowheads="1"/>
          </p:cNvSpPr>
          <p:nvPr/>
        </p:nvSpPr>
        <p:spPr bwMode="auto">
          <a:xfrm>
            <a:off x="7821344" y="268922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6" name="AutoShape 131"/>
          <p:cNvSpPr>
            <a:spLocks noChangeArrowheads="1"/>
          </p:cNvSpPr>
          <p:nvPr/>
        </p:nvSpPr>
        <p:spPr bwMode="auto">
          <a:xfrm>
            <a:off x="7749811" y="272721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7" name="AutoShape 132"/>
          <p:cNvSpPr>
            <a:spLocks noChangeArrowheads="1"/>
          </p:cNvSpPr>
          <p:nvPr/>
        </p:nvSpPr>
        <p:spPr bwMode="auto">
          <a:xfrm>
            <a:off x="7779616" y="274510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8" name="AutoShape 133"/>
          <p:cNvSpPr>
            <a:spLocks noChangeArrowheads="1"/>
          </p:cNvSpPr>
          <p:nvPr/>
        </p:nvSpPr>
        <p:spPr bwMode="auto">
          <a:xfrm>
            <a:off x="7753536" y="261843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89" name="Oval 134"/>
          <p:cNvSpPr>
            <a:spLocks noChangeArrowheads="1"/>
          </p:cNvSpPr>
          <p:nvPr/>
        </p:nvSpPr>
        <p:spPr bwMode="auto">
          <a:xfrm>
            <a:off x="8366784" y="2811411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" name="Line 135"/>
          <p:cNvSpPr>
            <a:spLocks noChangeShapeType="1"/>
          </p:cNvSpPr>
          <p:nvPr/>
        </p:nvSpPr>
        <p:spPr bwMode="auto">
          <a:xfrm>
            <a:off x="8366784" y="2564793"/>
            <a:ext cx="0" cy="2600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" name="Line 136"/>
          <p:cNvSpPr>
            <a:spLocks noChangeShapeType="1"/>
          </p:cNvSpPr>
          <p:nvPr/>
        </p:nvSpPr>
        <p:spPr bwMode="auto">
          <a:xfrm>
            <a:off x="8529223" y="2579694"/>
            <a:ext cx="0" cy="254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2" name="Rectangle 137"/>
          <p:cNvSpPr>
            <a:spLocks noChangeArrowheads="1"/>
          </p:cNvSpPr>
          <p:nvPr/>
        </p:nvSpPr>
        <p:spPr bwMode="auto">
          <a:xfrm>
            <a:off x="8369764" y="2572244"/>
            <a:ext cx="154988" cy="26077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" name="AutoShape 138"/>
          <p:cNvSpPr>
            <a:spLocks noChangeArrowheads="1"/>
          </p:cNvSpPr>
          <p:nvPr/>
        </p:nvSpPr>
        <p:spPr bwMode="auto">
          <a:xfrm>
            <a:off x="8452474" y="262737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4" name="AutoShape 139"/>
          <p:cNvSpPr>
            <a:spLocks noChangeArrowheads="1"/>
          </p:cNvSpPr>
          <p:nvPr/>
        </p:nvSpPr>
        <p:spPr bwMode="auto">
          <a:xfrm>
            <a:off x="8383177" y="265122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5" name="AutoShape 140"/>
          <p:cNvSpPr>
            <a:spLocks noChangeArrowheads="1"/>
          </p:cNvSpPr>
          <p:nvPr/>
        </p:nvSpPr>
        <p:spPr bwMode="auto">
          <a:xfrm>
            <a:off x="8418198" y="266984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6" name="AutoShape 141"/>
          <p:cNvSpPr>
            <a:spLocks noChangeArrowheads="1"/>
          </p:cNvSpPr>
          <p:nvPr/>
        </p:nvSpPr>
        <p:spPr bwMode="auto">
          <a:xfrm>
            <a:off x="8434591" y="270710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7" name="AutoShape 142"/>
          <p:cNvSpPr>
            <a:spLocks noChangeArrowheads="1"/>
          </p:cNvSpPr>
          <p:nvPr/>
        </p:nvSpPr>
        <p:spPr bwMode="auto">
          <a:xfrm>
            <a:off x="8470357" y="269071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8" name="AutoShape 143"/>
          <p:cNvSpPr>
            <a:spLocks noChangeArrowheads="1"/>
          </p:cNvSpPr>
          <p:nvPr/>
        </p:nvSpPr>
        <p:spPr bwMode="auto">
          <a:xfrm>
            <a:off x="8398824" y="272870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899" name="AutoShape 144"/>
          <p:cNvSpPr>
            <a:spLocks noChangeArrowheads="1"/>
          </p:cNvSpPr>
          <p:nvPr/>
        </p:nvSpPr>
        <p:spPr bwMode="auto">
          <a:xfrm>
            <a:off x="8428630" y="2746590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0" name="AutoShape 145"/>
          <p:cNvSpPr>
            <a:spLocks noChangeArrowheads="1"/>
          </p:cNvSpPr>
          <p:nvPr/>
        </p:nvSpPr>
        <p:spPr bwMode="auto">
          <a:xfrm>
            <a:off x="8402550" y="261992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901" name="Group 146"/>
          <p:cNvGrpSpPr>
            <a:grpSpLocks/>
          </p:cNvGrpSpPr>
          <p:nvPr/>
        </p:nvGrpSpPr>
        <p:grpSpPr bwMode="auto">
          <a:xfrm>
            <a:off x="7393636" y="2486561"/>
            <a:ext cx="162440" cy="303988"/>
            <a:chOff x="2348" y="3176"/>
            <a:chExt cx="218" cy="339"/>
          </a:xfrm>
        </p:grpSpPr>
        <p:sp>
          <p:nvSpPr>
            <p:cNvPr id="1029" name="Oval 147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0" name="Line 148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Line 149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Rectangle 150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Oval 151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2" name="AutoShape 152"/>
          <p:cNvSpPr>
            <a:spLocks noChangeArrowheads="1"/>
          </p:cNvSpPr>
          <p:nvPr/>
        </p:nvSpPr>
        <p:spPr bwMode="auto">
          <a:xfrm>
            <a:off x="7479326" y="2563303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3" name="AutoShape 153"/>
          <p:cNvSpPr>
            <a:spLocks noChangeArrowheads="1"/>
          </p:cNvSpPr>
          <p:nvPr/>
        </p:nvSpPr>
        <p:spPr bwMode="auto">
          <a:xfrm>
            <a:off x="7410029" y="2587145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4" name="AutoShape 154"/>
          <p:cNvSpPr>
            <a:spLocks noChangeArrowheads="1"/>
          </p:cNvSpPr>
          <p:nvPr/>
        </p:nvSpPr>
        <p:spPr bwMode="auto">
          <a:xfrm>
            <a:off x="7445050" y="260577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5" name="AutoShape 155"/>
          <p:cNvSpPr>
            <a:spLocks noChangeArrowheads="1"/>
          </p:cNvSpPr>
          <p:nvPr/>
        </p:nvSpPr>
        <p:spPr bwMode="auto">
          <a:xfrm>
            <a:off x="7461443" y="2643025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6" name="AutoShape 156"/>
          <p:cNvSpPr>
            <a:spLocks noChangeArrowheads="1"/>
          </p:cNvSpPr>
          <p:nvPr/>
        </p:nvSpPr>
        <p:spPr bwMode="auto">
          <a:xfrm>
            <a:off x="7497209" y="2626634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7" name="AutoShape 157"/>
          <p:cNvSpPr>
            <a:spLocks noChangeArrowheads="1"/>
          </p:cNvSpPr>
          <p:nvPr/>
        </p:nvSpPr>
        <p:spPr bwMode="auto">
          <a:xfrm>
            <a:off x="7425676" y="266463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8" name="AutoShape 158"/>
          <p:cNvSpPr>
            <a:spLocks noChangeArrowheads="1"/>
          </p:cNvSpPr>
          <p:nvPr/>
        </p:nvSpPr>
        <p:spPr bwMode="auto">
          <a:xfrm>
            <a:off x="7455482" y="2682514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09" name="AutoShape 159"/>
          <p:cNvSpPr>
            <a:spLocks noChangeArrowheads="1"/>
          </p:cNvSpPr>
          <p:nvPr/>
        </p:nvSpPr>
        <p:spPr bwMode="auto">
          <a:xfrm>
            <a:off x="7429402" y="2555852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910" name="Group 160"/>
          <p:cNvGrpSpPr>
            <a:grpSpLocks/>
          </p:cNvGrpSpPr>
          <p:nvPr/>
        </p:nvGrpSpPr>
        <p:grpSpPr bwMode="auto">
          <a:xfrm>
            <a:off x="8529223" y="2528285"/>
            <a:ext cx="162440" cy="303988"/>
            <a:chOff x="2348" y="3176"/>
            <a:chExt cx="218" cy="339"/>
          </a:xfrm>
        </p:grpSpPr>
        <p:sp>
          <p:nvSpPr>
            <p:cNvPr id="1024" name="Oval 161"/>
            <p:cNvSpPr>
              <a:spLocks noChangeArrowheads="1"/>
            </p:cNvSpPr>
            <p:nvPr/>
          </p:nvSpPr>
          <p:spPr bwMode="auto">
            <a:xfrm>
              <a:off x="2348" y="3467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" name="Line 162"/>
            <p:cNvSpPr>
              <a:spLocks noChangeShapeType="1"/>
            </p:cNvSpPr>
            <p:nvPr/>
          </p:nvSpPr>
          <p:spPr bwMode="auto">
            <a:xfrm>
              <a:off x="2348" y="3192"/>
              <a:ext cx="0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" name="Line 163"/>
            <p:cNvSpPr>
              <a:spLocks noChangeShapeType="1"/>
            </p:cNvSpPr>
            <p:nvPr/>
          </p:nvSpPr>
          <p:spPr bwMode="auto">
            <a:xfrm>
              <a:off x="2566" y="3208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" name="Rectangle 164"/>
            <p:cNvSpPr>
              <a:spLocks noChangeArrowheads="1"/>
            </p:cNvSpPr>
            <p:nvPr/>
          </p:nvSpPr>
          <p:spPr bwMode="auto">
            <a:xfrm>
              <a:off x="2352" y="3200"/>
              <a:ext cx="208" cy="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Oval 165"/>
            <p:cNvSpPr>
              <a:spLocks noChangeArrowheads="1"/>
            </p:cNvSpPr>
            <p:nvPr/>
          </p:nvSpPr>
          <p:spPr bwMode="auto">
            <a:xfrm>
              <a:off x="2348" y="3176"/>
              <a:ext cx="21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" name="AutoShape 166"/>
          <p:cNvSpPr>
            <a:spLocks noChangeArrowheads="1"/>
          </p:cNvSpPr>
          <p:nvPr/>
        </p:nvSpPr>
        <p:spPr bwMode="auto">
          <a:xfrm>
            <a:off x="8614914" y="2605027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2" name="AutoShape 167"/>
          <p:cNvSpPr>
            <a:spLocks noChangeArrowheads="1"/>
          </p:cNvSpPr>
          <p:nvPr/>
        </p:nvSpPr>
        <p:spPr bwMode="auto">
          <a:xfrm>
            <a:off x="8545616" y="262886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3" name="AutoShape 168"/>
          <p:cNvSpPr>
            <a:spLocks noChangeArrowheads="1"/>
          </p:cNvSpPr>
          <p:nvPr/>
        </p:nvSpPr>
        <p:spPr bwMode="auto">
          <a:xfrm>
            <a:off x="8580637" y="264749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4" name="AutoShape 169"/>
          <p:cNvSpPr>
            <a:spLocks noChangeArrowheads="1"/>
          </p:cNvSpPr>
          <p:nvPr/>
        </p:nvSpPr>
        <p:spPr bwMode="auto">
          <a:xfrm>
            <a:off x="8597030" y="2684749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5" name="AutoShape 170"/>
          <p:cNvSpPr>
            <a:spLocks noChangeArrowheads="1"/>
          </p:cNvSpPr>
          <p:nvPr/>
        </p:nvSpPr>
        <p:spPr bwMode="auto">
          <a:xfrm>
            <a:off x="8632797" y="266835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6" name="AutoShape 171"/>
          <p:cNvSpPr>
            <a:spLocks noChangeArrowheads="1"/>
          </p:cNvSpPr>
          <p:nvPr/>
        </p:nvSpPr>
        <p:spPr bwMode="auto">
          <a:xfrm>
            <a:off x="8561264" y="270635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7" name="AutoShape 172"/>
          <p:cNvSpPr>
            <a:spLocks noChangeArrowheads="1"/>
          </p:cNvSpPr>
          <p:nvPr/>
        </p:nvSpPr>
        <p:spPr bwMode="auto">
          <a:xfrm>
            <a:off x="8591069" y="2724238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8" name="AutoShape 173"/>
          <p:cNvSpPr>
            <a:spLocks noChangeArrowheads="1"/>
          </p:cNvSpPr>
          <p:nvPr/>
        </p:nvSpPr>
        <p:spPr bwMode="auto">
          <a:xfrm>
            <a:off x="8564990" y="2597576"/>
            <a:ext cx="40237" cy="536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19" name="Oval 174"/>
          <p:cNvSpPr>
            <a:spLocks noChangeArrowheads="1"/>
          </p:cNvSpPr>
          <p:nvPr/>
        </p:nvSpPr>
        <p:spPr bwMode="auto">
          <a:xfrm>
            <a:off x="8663348" y="2539461"/>
            <a:ext cx="17883" cy="17882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0" name="Freeform 175"/>
          <p:cNvSpPr>
            <a:spLocks/>
          </p:cNvSpPr>
          <p:nvPr/>
        </p:nvSpPr>
        <p:spPr bwMode="auto">
          <a:xfrm>
            <a:off x="7393636" y="2501463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" name="Oval 176"/>
          <p:cNvSpPr>
            <a:spLocks noChangeArrowheads="1"/>
          </p:cNvSpPr>
          <p:nvPr/>
        </p:nvSpPr>
        <p:spPr bwMode="auto">
          <a:xfrm>
            <a:off x="7661139" y="2455268"/>
            <a:ext cx="183304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" name="Oval 177"/>
          <p:cNvSpPr>
            <a:spLocks noChangeArrowheads="1"/>
          </p:cNvSpPr>
          <p:nvPr/>
        </p:nvSpPr>
        <p:spPr bwMode="auto">
          <a:xfrm>
            <a:off x="7781107" y="2459739"/>
            <a:ext cx="175852" cy="5066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" name="Line 178"/>
          <p:cNvSpPr>
            <a:spLocks noChangeShapeType="1"/>
          </p:cNvSpPr>
          <p:nvPr/>
        </p:nvSpPr>
        <p:spPr bwMode="auto">
          <a:xfrm>
            <a:off x="7609725" y="246942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" name="Line 179"/>
          <p:cNvSpPr>
            <a:spLocks noChangeShapeType="1"/>
          </p:cNvSpPr>
          <p:nvPr/>
        </p:nvSpPr>
        <p:spPr bwMode="auto">
          <a:xfrm>
            <a:off x="7893622" y="2427701"/>
            <a:ext cx="0" cy="298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" name="Line 180"/>
          <p:cNvSpPr>
            <a:spLocks noChangeShapeType="1"/>
          </p:cNvSpPr>
          <p:nvPr/>
        </p:nvSpPr>
        <p:spPr bwMode="auto">
          <a:xfrm>
            <a:off x="7842208" y="2529775"/>
            <a:ext cx="0" cy="216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6" name="Line 181"/>
          <p:cNvSpPr>
            <a:spLocks noChangeShapeType="1"/>
          </p:cNvSpPr>
          <p:nvPr/>
        </p:nvSpPr>
        <p:spPr bwMode="auto">
          <a:xfrm>
            <a:off x="7982293" y="2539461"/>
            <a:ext cx="0" cy="193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7" name="Line 182"/>
          <p:cNvSpPr>
            <a:spLocks noChangeShapeType="1"/>
          </p:cNvSpPr>
          <p:nvPr/>
        </p:nvSpPr>
        <p:spPr bwMode="auto">
          <a:xfrm>
            <a:off x="7950252" y="2496992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8" name="Line 183"/>
          <p:cNvSpPr>
            <a:spLocks noChangeShapeType="1"/>
          </p:cNvSpPr>
          <p:nvPr/>
        </p:nvSpPr>
        <p:spPr bwMode="auto">
          <a:xfrm>
            <a:off x="8060532" y="246197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9" name="Line 184"/>
          <p:cNvSpPr>
            <a:spLocks noChangeShapeType="1"/>
          </p:cNvSpPr>
          <p:nvPr/>
        </p:nvSpPr>
        <p:spPr bwMode="auto">
          <a:xfrm>
            <a:off x="7781107" y="2485071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" name="Oval 185"/>
          <p:cNvSpPr>
            <a:spLocks noChangeArrowheads="1"/>
          </p:cNvSpPr>
          <p:nvPr/>
        </p:nvSpPr>
        <p:spPr bwMode="auto">
          <a:xfrm>
            <a:off x="7682003" y="2502953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" name="Line 186"/>
          <p:cNvSpPr>
            <a:spLocks noChangeShapeType="1"/>
          </p:cNvSpPr>
          <p:nvPr/>
        </p:nvSpPr>
        <p:spPr bwMode="auto">
          <a:xfrm>
            <a:off x="8168577" y="2420250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" name="Line 187"/>
          <p:cNvSpPr>
            <a:spLocks noChangeShapeType="1"/>
          </p:cNvSpPr>
          <p:nvPr/>
        </p:nvSpPr>
        <p:spPr bwMode="auto">
          <a:xfrm>
            <a:off x="8213286" y="246495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3" name="Line 188"/>
          <p:cNvSpPr>
            <a:spLocks noChangeShapeType="1"/>
          </p:cNvSpPr>
          <p:nvPr/>
        </p:nvSpPr>
        <p:spPr bwMode="auto">
          <a:xfrm>
            <a:off x="8258739" y="2505933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4" name="Line 189"/>
          <p:cNvSpPr>
            <a:spLocks noChangeShapeType="1"/>
          </p:cNvSpPr>
          <p:nvPr/>
        </p:nvSpPr>
        <p:spPr bwMode="auto">
          <a:xfrm>
            <a:off x="8372745" y="246644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5" name="Line 190"/>
          <p:cNvSpPr>
            <a:spLocks noChangeShapeType="1"/>
          </p:cNvSpPr>
          <p:nvPr/>
        </p:nvSpPr>
        <p:spPr bwMode="auto">
          <a:xfrm>
            <a:off x="8536675" y="2474640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6" name="Oval 191"/>
          <p:cNvSpPr>
            <a:spLocks noChangeArrowheads="1"/>
          </p:cNvSpPr>
          <p:nvPr/>
        </p:nvSpPr>
        <p:spPr bwMode="auto">
          <a:xfrm>
            <a:off x="8512830" y="2476130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7" name="AutoShape 192"/>
          <p:cNvSpPr>
            <a:spLocks noChangeArrowheads="1"/>
          </p:cNvSpPr>
          <p:nvPr/>
        </p:nvSpPr>
        <p:spPr bwMode="auto">
          <a:xfrm>
            <a:off x="7930879" y="3076655"/>
            <a:ext cx="36512" cy="5439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38" name="AutoShape 193"/>
          <p:cNvSpPr>
            <a:spLocks noChangeArrowheads="1"/>
          </p:cNvSpPr>
          <p:nvPr/>
        </p:nvSpPr>
        <p:spPr bwMode="auto">
          <a:xfrm>
            <a:off x="7957704" y="3076655"/>
            <a:ext cx="36512" cy="5439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39" name="AutoShape 194"/>
          <p:cNvSpPr>
            <a:spLocks noChangeArrowheads="1"/>
          </p:cNvSpPr>
          <p:nvPr/>
        </p:nvSpPr>
        <p:spPr bwMode="auto">
          <a:xfrm>
            <a:off x="7922682" y="3183945"/>
            <a:ext cx="36511" cy="5439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40" name="AutoShape 195"/>
          <p:cNvSpPr>
            <a:spLocks noChangeArrowheads="1"/>
          </p:cNvSpPr>
          <p:nvPr/>
        </p:nvSpPr>
        <p:spPr bwMode="auto">
          <a:xfrm>
            <a:off x="7950252" y="3166808"/>
            <a:ext cx="36512" cy="5439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grpSp>
        <p:nvGrpSpPr>
          <p:cNvPr id="941" name="Group 196"/>
          <p:cNvGrpSpPr>
            <a:grpSpLocks/>
          </p:cNvGrpSpPr>
          <p:nvPr/>
        </p:nvGrpSpPr>
        <p:grpSpPr bwMode="auto">
          <a:xfrm>
            <a:off x="7907034" y="2952974"/>
            <a:ext cx="93887" cy="78232"/>
            <a:chOff x="2806" y="1223"/>
            <a:chExt cx="126" cy="105"/>
          </a:xfrm>
        </p:grpSpPr>
        <p:grpSp>
          <p:nvGrpSpPr>
            <p:cNvPr id="1008" name="Group 197"/>
            <p:cNvGrpSpPr>
              <a:grpSpLocks/>
            </p:cNvGrpSpPr>
            <p:nvPr/>
          </p:nvGrpSpPr>
          <p:grpSpPr bwMode="auto">
            <a:xfrm>
              <a:off x="2806" y="1223"/>
              <a:ext cx="72" cy="73"/>
              <a:chOff x="2711" y="2378"/>
              <a:chExt cx="145" cy="97"/>
            </a:xfrm>
          </p:grpSpPr>
          <p:sp>
            <p:nvSpPr>
              <p:cNvPr id="1021" name="Line 198"/>
              <p:cNvSpPr>
                <a:spLocks noChangeShapeType="1"/>
              </p:cNvSpPr>
              <p:nvPr/>
            </p:nvSpPr>
            <p:spPr bwMode="auto">
              <a:xfrm flipV="1"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2" name="Line 199"/>
              <p:cNvSpPr>
                <a:spLocks noChangeShapeType="1"/>
              </p:cNvSpPr>
              <p:nvPr/>
            </p:nvSpPr>
            <p:spPr bwMode="auto">
              <a:xfrm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3" name="Oval 200"/>
              <p:cNvSpPr>
                <a:spLocks noChangeArrowheads="1"/>
              </p:cNvSpPr>
              <p:nvPr/>
            </p:nvSpPr>
            <p:spPr bwMode="auto">
              <a:xfrm>
                <a:off x="2757" y="2406"/>
                <a:ext cx="54" cy="4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09" name="Group 201"/>
            <p:cNvGrpSpPr>
              <a:grpSpLocks/>
            </p:cNvGrpSpPr>
            <p:nvPr/>
          </p:nvGrpSpPr>
          <p:grpSpPr bwMode="auto">
            <a:xfrm>
              <a:off x="2860" y="1223"/>
              <a:ext cx="72" cy="73"/>
              <a:chOff x="2711" y="2378"/>
              <a:chExt cx="145" cy="97"/>
            </a:xfrm>
          </p:grpSpPr>
          <p:sp>
            <p:nvSpPr>
              <p:cNvPr id="1018" name="Line 202"/>
              <p:cNvSpPr>
                <a:spLocks noChangeShapeType="1"/>
              </p:cNvSpPr>
              <p:nvPr/>
            </p:nvSpPr>
            <p:spPr bwMode="auto">
              <a:xfrm flipV="1"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9" name="Line 203"/>
              <p:cNvSpPr>
                <a:spLocks noChangeShapeType="1"/>
              </p:cNvSpPr>
              <p:nvPr/>
            </p:nvSpPr>
            <p:spPr bwMode="auto">
              <a:xfrm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0" name="Oval 204"/>
              <p:cNvSpPr>
                <a:spLocks noChangeArrowheads="1"/>
              </p:cNvSpPr>
              <p:nvPr/>
            </p:nvSpPr>
            <p:spPr bwMode="auto">
              <a:xfrm>
                <a:off x="2757" y="2406"/>
                <a:ext cx="54" cy="4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10" name="Group 205"/>
            <p:cNvGrpSpPr>
              <a:grpSpLocks/>
            </p:cNvGrpSpPr>
            <p:nvPr/>
          </p:nvGrpSpPr>
          <p:grpSpPr bwMode="auto">
            <a:xfrm>
              <a:off x="2860" y="1255"/>
              <a:ext cx="72" cy="73"/>
              <a:chOff x="2711" y="2378"/>
              <a:chExt cx="145" cy="97"/>
            </a:xfrm>
          </p:grpSpPr>
          <p:sp>
            <p:nvSpPr>
              <p:cNvPr id="1015" name="Line 206"/>
              <p:cNvSpPr>
                <a:spLocks noChangeShapeType="1"/>
              </p:cNvSpPr>
              <p:nvPr/>
            </p:nvSpPr>
            <p:spPr bwMode="auto">
              <a:xfrm flipV="1"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" name="Line 207"/>
              <p:cNvSpPr>
                <a:spLocks noChangeShapeType="1"/>
              </p:cNvSpPr>
              <p:nvPr/>
            </p:nvSpPr>
            <p:spPr bwMode="auto">
              <a:xfrm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7" name="Oval 208"/>
              <p:cNvSpPr>
                <a:spLocks noChangeArrowheads="1"/>
              </p:cNvSpPr>
              <p:nvPr/>
            </p:nvSpPr>
            <p:spPr bwMode="auto">
              <a:xfrm>
                <a:off x="2757" y="2406"/>
                <a:ext cx="54" cy="4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11" name="Group 209"/>
            <p:cNvGrpSpPr>
              <a:grpSpLocks/>
            </p:cNvGrpSpPr>
            <p:nvPr/>
          </p:nvGrpSpPr>
          <p:grpSpPr bwMode="auto">
            <a:xfrm>
              <a:off x="2808" y="1247"/>
              <a:ext cx="72" cy="73"/>
              <a:chOff x="2711" y="2378"/>
              <a:chExt cx="145" cy="97"/>
            </a:xfrm>
          </p:grpSpPr>
          <p:sp>
            <p:nvSpPr>
              <p:cNvPr id="1012" name="Line 210"/>
              <p:cNvSpPr>
                <a:spLocks noChangeShapeType="1"/>
              </p:cNvSpPr>
              <p:nvPr/>
            </p:nvSpPr>
            <p:spPr bwMode="auto">
              <a:xfrm flipV="1"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" name="Line 211"/>
              <p:cNvSpPr>
                <a:spLocks noChangeShapeType="1"/>
              </p:cNvSpPr>
              <p:nvPr/>
            </p:nvSpPr>
            <p:spPr bwMode="auto">
              <a:xfrm>
                <a:off x="2711" y="2378"/>
                <a:ext cx="145" cy="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" name="Oval 212"/>
              <p:cNvSpPr>
                <a:spLocks noChangeArrowheads="1"/>
              </p:cNvSpPr>
              <p:nvPr/>
            </p:nvSpPr>
            <p:spPr bwMode="auto">
              <a:xfrm>
                <a:off x="2757" y="2406"/>
                <a:ext cx="54" cy="4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42" name="Group 213"/>
          <p:cNvGrpSpPr>
            <a:grpSpLocks/>
          </p:cNvGrpSpPr>
          <p:nvPr/>
        </p:nvGrpSpPr>
        <p:grpSpPr bwMode="auto">
          <a:xfrm>
            <a:off x="7908525" y="2887408"/>
            <a:ext cx="92397" cy="73017"/>
            <a:chOff x="2813" y="1083"/>
            <a:chExt cx="124" cy="98"/>
          </a:xfrm>
        </p:grpSpPr>
        <p:grpSp>
          <p:nvGrpSpPr>
            <p:cNvPr id="993" name="Group 214"/>
            <p:cNvGrpSpPr>
              <a:grpSpLocks/>
            </p:cNvGrpSpPr>
            <p:nvPr/>
          </p:nvGrpSpPr>
          <p:grpSpPr bwMode="auto">
            <a:xfrm>
              <a:off x="2813" y="1087"/>
              <a:ext cx="72" cy="74"/>
              <a:chOff x="3951" y="1845"/>
              <a:chExt cx="72" cy="74"/>
            </a:xfrm>
          </p:grpSpPr>
          <p:grpSp>
            <p:nvGrpSpPr>
              <p:cNvPr id="1004" name="Group 215"/>
              <p:cNvGrpSpPr>
                <a:grpSpLocks/>
              </p:cNvGrpSpPr>
              <p:nvPr/>
            </p:nvGrpSpPr>
            <p:grpSpPr bwMode="auto">
              <a:xfrm>
                <a:off x="3951" y="1870"/>
                <a:ext cx="72" cy="49"/>
                <a:chOff x="3951" y="1870"/>
                <a:chExt cx="72" cy="73"/>
              </a:xfrm>
            </p:grpSpPr>
            <p:sp>
              <p:nvSpPr>
                <p:cNvPr id="1006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7" name="Line 217"/>
                <p:cNvSpPr>
                  <a:spLocks noChangeShapeType="1"/>
                </p:cNvSpPr>
                <p:nvPr/>
              </p:nvSpPr>
              <p:spPr bwMode="auto">
                <a:xfrm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05" name="AutoShape 218"/>
              <p:cNvSpPr>
                <a:spLocks noChangeArrowheads="1"/>
              </p:cNvSpPr>
              <p:nvPr/>
            </p:nvSpPr>
            <p:spPr bwMode="auto">
              <a:xfrm>
                <a:off x="3969" y="1845"/>
                <a:ext cx="40" cy="6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994" name="Group 219"/>
            <p:cNvGrpSpPr>
              <a:grpSpLocks/>
            </p:cNvGrpSpPr>
            <p:nvPr/>
          </p:nvGrpSpPr>
          <p:grpSpPr bwMode="auto">
            <a:xfrm>
              <a:off x="2831" y="1107"/>
              <a:ext cx="72" cy="74"/>
              <a:chOff x="3951" y="1845"/>
              <a:chExt cx="72" cy="74"/>
            </a:xfrm>
          </p:grpSpPr>
          <p:grpSp>
            <p:nvGrpSpPr>
              <p:cNvPr id="1000" name="Group 220"/>
              <p:cNvGrpSpPr>
                <a:grpSpLocks/>
              </p:cNvGrpSpPr>
              <p:nvPr/>
            </p:nvGrpSpPr>
            <p:grpSpPr bwMode="auto">
              <a:xfrm>
                <a:off x="3951" y="1870"/>
                <a:ext cx="72" cy="49"/>
                <a:chOff x="3951" y="1870"/>
                <a:chExt cx="72" cy="73"/>
              </a:xfrm>
            </p:grpSpPr>
            <p:sp>
              <p:nvSpPr>
                <p:cNvPr id="1002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3" name="Line 222"/>
                <p:cNvSpPr>
                  <a:spLocks noChangeShapeType="1"/>
                </p:cNvSpPr>
                <p:nvPr/>
              </p:nvSpPr>
              <p:spPr bwMode="auto">
                <a:xfrm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01" name="AutoShape 223"/>
              <p:cNvSpPr>
                <a:spLocks noChangeArrowheads="1"/>
              </p:cNvSpPr>
              <p:nvPr/>
            </p:nvSpPr>
            <p:spPr bwMode="auto">
              <a:xfrm>
                <a:off x="3969" y="1845"/>
                <a:ext cx="40" cy="6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995" name="Group 224"/>
            <p:cNvGrpSpPr>
              <a:grpSpLocks/>
            </p:cNvGrpSpPr>
            <p:nvPr/>
          </p:nvGrpSpPr>
          <p:grpSpPr bwMode="auto">
            <a:xfrm>
              <a:off x="2865" y="1083"/>
              <a:ext cx="72" cy="74"/>
              <a:chOff x="3951" y="1845"/>
              <a:chExt cx="72" cy="74"/>
            </a:xfrm>
          </p:grpSpPr>
          <p:grpSp>
            <p:nvGrpSpPr>
              <p:cNvPr id="996" name="Group 225"/>
              <p:cNvGrpSpPr>
                <a:grpSpLocks/>
              </p:cNvGrpSpPr>
              <p:nvPr/>
            </p:nvGrpSpPr>
            <p:grpSpPr bwMode="auto">
              <a:xfrm>
                <a:off x="3951" y="1870"/>
                <a:ext cx="72" cy="49"/>
                <a:chOff x="3951" y="1870"/>
                <a:chExt cx="72" cy="73"/>
              </a:xfrm>
            </p:grpSpPr>
            <p:sp>
              <p:nvSpPr>
                <p:cNvPr id="998" name="Line 226"/>
                <p:cNvSpPr>
                  <a:spLocks noChangeShapeType="1"/>
                </p:cNvSpPr>
                <p:nvPr/>
              </p:nvSpPr>
              <p:spPr bwMode="auto">
                <a:xfrm flipV="1"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9" name="Line 227"/>
                <p:cNvSpPr>
                  <a:spLocks noChangeShapeType="1"/>
                </p:cNvSpPr>
                <p:nvPr/>
              </p:nvSpPr>
              <p:spPr bwMode="auto">
                <a:xfrm>
                  <a:off x="3951" y="1870"/>
                  <a:ext cx="72" cy="7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97" name="AutoShape 228"/>
              <p:cNvSpPr>
                <a:spLocks noChangeArrowheads="1"/>
              </p:cNvSpPr>
              <p:nvPr/>
            </p:nvSpPr>
            <p:spPr bwMode="auto">
              <a:xfrm>
                <a:off x="3969" y="1845"/>
                <a:ext cx="40" cy="6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943" name="Line 229"/>
          <p:cNvSpPr>
            <a:spLocks noChangeShapeType="1"/>
          </p:cNvSpPr>
          <p:nvPr/>
        </p:nvSpPr>
        <p:spPr bwMode="auto">
          <a:xfrm>
            <a:off x="7976332" y="3040892"/>
            <a:ext cx="4619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4" name="Line 230"/>
          <p:cNvSpPr>
            <a:spLocks noChangeShapeType="1"/>
          </p:cNvSpPr>
          <p:nvPr/>
        </p:nvSpPr>
        <p:spPr bwMode="auto">
          <a:xfrm>
            <a:off x="7976332" y="3020030"/>
            <a:ext cx="0" cy="1788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5" name="Line 231"/>
          <p:cNvSpPr>
            <a:spLocks noChangeShapeType="1"/>
          </p:cNvSpPr>
          <p:nvPr/>
        </p:nvSpPr>
        <p:spPr bwMode="auto">
          <a:xfrm>
            <a:off x="7896602" y="3201827"/>
            <a:ext cx="3576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6" name="Line 232"/>
          <p:cNvSpPr>
            <a:spLocks noChangeShapeType="1"/>
          </p:cNvSpPr>
          <p:nvPr/>
        </p:nvSpPr>
        <p:spPr bwMode="auto">
          <a:xfrm>
            <a:off x="7896602" y="3112418"/>
            <a:ext cx="3576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7" name="Line 233"/>
          <p:cNvSpPr>
            <a:spLocks noChangeShapeType="1"/>
          </p:cNvSpPr>
          <p:nvPr/>
        </p:nvSpPr>
        <p:spPr bwMode="auto">
          <a:xfrm flipV="1">
            <a:off x="7976332" y="3148926"/>
            <a:ext cx="536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8" name="Line 234"/>
          <p:cNvSpPr>
            <a:spLocks noChangeShapeType="1"/>
          </p:cNvSpPr>
          <p:nvPr/>
        </p:nvSpPr>
        <p:spPr bwMode="auto">
          <a:xfrm>
            <a:off x="7976332" y="3131045"/>
            <a:ext cx="0" cy="1788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9" name="Line 235"/>
          <p:cNvSpPr>
            <a:spLocks noChangeShapeType="1"/>
          </p:cNvSpPr>
          <p:nvPr/>
        </p:nvSpPr>
        <p:spPr bwMode="auto">
          <a:xfrm flipH="1">
            <a:off x="7989745" y="2720513"/>
            <a:ext cx="4023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0" name="Line 236"/>
          <p:cNvSpPr>
            <a:spLocks noChangeShapeType="1"/>
          </p:cNvSpPr>
          <p:nvPr/>
        </p:nvSpPr>
        <p:spPr bwMode="auto">
          <a:xfrm flipV="1">
            <a:off x="8022531" y="3040892"/>
            <a:ext cx="0" cy="14379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1" name="Line 237"/>
          <p:cNvSpPr>
            <a:spLocks noChangeShapeType="1"/>
          </p:cNvSpPr>
          <p:nvPr/>
        </p:nvSpPr>
        <p:spPr bwMode="auto">
          <a:xfrm flipH="1">
            <a:off x="7986764" y="3186180"/>
            <a:ext cx="3576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" name="Line 238"/>
          <p:cNvSpPr>
            <a:spLocks noChangeShapeType="1"/>
          </p:cNvSpPr>
          <p:nvPr/>
        </p:nvSpPr>
        <p:spPr bwMode="auto">
          <a:xfrm flipH="1">
            <a:off x="7986764" y="3096772"/>
            <a:ext cx="3576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" name="Line 239"/>
          <p:cNvSpPr>
            <a:spLocks noChangeShapeType="1"/>
          </p:cNvSpPr>
          <p:nvPr/>
        </p:nvSpPr>
        <p:spPr bwMode="auto">
          <a:xfrm flipV="1">
            <a:off x="8004647" y="3274843"/>
            <a:ext cx="0" cy="21607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4" name="Line 240"/>
          <p:cNvSpPr>
            <a:spLocks noChangeShapeType="1"/>
          </p:cNvSpPr>
          <p:nvPr/>
        </p:nvSpPr>
        <p:spPr bwMode="auto">
          <a:xfrm>
            <a:off x="7968881" y="3274843"/>
            <a:ext cx="3576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5" name="Line 241"/>
          <p:cNvSpPr>
            <a:spLocks noChangeShapeType="1"/>
          </p:cNvSpPr>
          <p:nvPr/>
        </p:nvSpPr>
        <p:spPr bwMode="auto">
          <a:xfrm>
            <a:off x="7968881" y="3256962"/>
            <a:ext cx="0" cy="1788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6" name="Line 242"/>
          <p:cNvSpPr>
            <a:spLocks noChangeShapeType="1"/>
          </p:cNvSpPr>
          <p:nvPr/>
        </p:nvSpPr>
        <p:spPr bwMode="auto">
          <a:xfrm flipV="1">
            <a:off x="7976332" y="3362761"/>
            <a:ext cx="0" cy="12591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57" name="Group 247"/>
          <p:cNvGrpSpPr>
            <a:grpSpLocks/>
          </p:cNvGrpSpPr>
          <p:nvPr/>
        </p:nvGrpSpPr>
        <p:grpSpPr bwMode="auto">
          <a:xfrm>
            <a:off x="7916721" y="3300176"/>
            <a:ext cx="75259" cy="82702"/>
            <a:chOff x="3287" y="2338"/>
            <a:chExt cx="101" cy="111"/>
          </a:xfrm>
        </p:grpSpPr>
        <p:sp>
          <p:nvSpPr>
            <p:cNvPr id="989" name="AutoShape 248"/>
            <p:cNvSpPr>
              <a:spLocks noChangeArrowheads="1"/>
            </p:cNvSpPr>
            <p:nvPr/>
          </p:nvSpPr>
          <p:spPr bwMode="auto">
            <a:xfrm>
              <a:off x="3339" y="2338"/>
              <a:ext cx="49" cy="7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9144" anchor="ctr" anchorCtr="1"/>
            <a:lstStyle/>
            <a:p>
              <a:pPr algn="ctr"/>
              <a:endParaRPr lang="en-US" sz="800"/>
            </a:p>
          </p:txBody>
        </p:sp>
        <p:sp>
          <p:nvSpPr>
            <p:cNvPr id="990" name="AutoShape 249"/>
            <p:cNvSpPr>
              <a:spLocks noChangeArrowheads="1"/>
            </p:cNvSpPr>
            <p:nvPr/>
          </p:nvSpPr>
          <p:spPr bwMode="auto">
            <a:xfrm>
              <a:off x="3287" y="2357"/>
              <a:ext cx="49" cy="73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9144" anchor="ctr" anchorCtr="1"/>
            <a:lstStyle/>
            <a:p>
              <a:pPr algn="ctr"/>
              <a:endParaRPr lang="en-US" sz="800"/>
            </a:p>
          </p:txBody>
        </p:sp>
        <p:sp>
          <p:nvSpPr>
            <p:cNvPr id="991" name="AutoShape 250"/>
            <p:cNvSpPr>
              <a:spLocks noChangeArrowheads="1"/>
            </p:cNvSpPr>
            <p:nvPr/>
          </p:nvSpPr>
          <p:spPr bwMode="auto">
            <a:xfrm>
              <a:off x="3308" y="2372"/>
              <a:ext cx="49" cy="7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9144" anchor="ctr" anchorCtr="1"/>
            <a:lstStyle/>
            <a:p>
              <a:pPr algn="ctr"/>
              <a:endParaRPr lang="en-US" sz="800"/>
            </a:p>
          </p:txBody>
        </p:sp>
        <p:sp>
          <p:nvSpPr>
            <p:cNvPr id="992" name="AutoShape 251"/>
            <p:cNvSpPr>
              <a:spLocks noChangeArrowheads="1"/>
            </p:cNvSpPr>
            <p:nvPr/>
          </p:nvSpPr>
          <p:spPr bwMode="auto">
            <a:xfrm>
              <a:off x="3339" y="2376"/>
              <a:ext cx="49" cy="7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9144" anchor="ctr" anchorCtr="1"/>
            <a:lstStyle/>
            <a:p>
              <a:pPr algn="ctr"/>
              <a:endParaRPr lang="en-US" sz="800"/>
            </a:p>
          </p:txBody>
        </p:sp>
      </p:grpSp>
      <p:sp>
        <p:nvSpPr>
          <p:cNvPr id="958" name="Oval 252"/>
          <p:cNvSpPr>
            <a:spLocks noChangeArrowheads="1"/>
          </p:cNvSpPr>
          <p:nvPr/>
        </p:nvSpPr>
        <p:spPr bwMode="auto">
          <a:xfrm>
            <a:off x="7878719" y="2560323"/>
            <a:ext cx="162440" cy="43214"/>
          </a:xfrm>
          <a:prstGeom prst="ellipse">
            <a:avLst/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9" name="Line 253"/>
          <p:cNvSpPr>
            <a:spLocks noChangeShapeType="1"/>
          </p:cNvSpPr>
          <p:nvPr/>
        </p:nvSpPr>
        <p:spPr bwMode="auto">
          <a:xfrm flipV="1">
            <a:off x="7896602" y="2842704"/>
            <a:ext cx="0" cy="64820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sm" len="sm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0" name="Line 254"/>
          <p:cNvSpPr>
            <a:spLocks noChangeShapeType="1"/>
          </p:cNvSpPr>
          <p:nvPr/>
        </p:nvSpPr>
        <p:spPr bwMode="auto">
          <a:xfrm flipV="1">
            <a:off x="7896602" y="2842704"/>
            <a:ext cx="6110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1" name="Line 255"/>
          <p:cNvSpPr>
            <a:spLocks noChangeShapeType="1"/>
          </p:cNvSpPr>
          <p:nvPr/>
        </p:nvSpPr>
        <p:spPr bwMode="auto">
          <a:xfrm flipH="1">
            <a:off x="7959939" y="2806195"/>
            <a:ext cx="0" cy="3650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" name="AutoShape 256"/>
          <p:cNvSpPr>
            <a:spLocks noChangeArrowheads="1"/>
          </p:cNvSpPr>
          <p:nvPr/>
        </p:nvSpPr>
        <p:spPr bwMode="auto">
          <a:xfrm>
            <a:off x="7942056" y="2755531"/>
            <a:ext cx="40237" cy="5364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63" name="Line 257"/>
          <p:cNvSpPr>
            <a:spLocks noChangeShapeType="1"/>
          </p:cNvSpPr>
          <p:nvPr/>
        </p:nvSpPr>
        <p:spPr bwMode="auto">
          <a:xfrm flipH="1" flipV="1">
            <a:off x="8022531" y="2752550"/>
            <a:ext cx="745" cy="28834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4" name="Line 258"/>
          <p:cNvSpPr>
            <a:spLocks noChangeShapeType="1"/>
          </p:cNvSpPr>
          <p:nvPr/>
        </p:nvSpPr>
        <p:spPr bwMode="auto">
          <a:xfrm flipH="1">
            <a:off x="7986764" y="2751805"/>
            <a:ext cx="35767" cy="7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5" name="AutoShape 259"/>
          <p:cNvSpPr>
            <a:spLocks noChangeArrowheads="1"/>
          </p:cNvSpPr>
          <p:nvPr/>
        </p:nvSpPr>
        <p:spPr bwMode="auto">
          <a:xfrm>
            <a:off x="7949507" y="3202571"/>
            <a:ext cx="36511" cy="5439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9144" anchor="ctr" anchorCtr="1"/>
          <a:lstStyle/>
          <a:p>
            <a:pPr algn="ctr"/>
            <a:endParaRPr lang="en-US" sz="800"/>
          </a:p>
        </p:txBody>
      </p:sp>
      <p:sp>
        <p:nvSpPr>
          <p:cNvPr id="966" name="Line 260"/>
          <p:cNvSpPr>
            <a:spLocks noChangeShapeType="1"/>
          </p:cNvSpPr>
          <p:nvPr/>
        </p:nvSpPr>
        <p:spPr bwMode="auto">
          <a:xfrm flipV="1">
            <a:off x="8032963" y="2720513"/>
            <a:ext cx="0" cy="42841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7" name="Oval 261"/>
          <p:cNvSpPr>
            <a:spLocks noChangeArrowheads="1"/>
          </p:cNvSpPr>
          <p:nvPr/>
        </p:nvSpPr>
        <p:spPr bwMode="auto">
          <a:xfrm>
            <a:off x="7878719" y="2824077"/>
            <a:ext cx="164675" cy="38744"/>
          </a:xfrm>
          <a:prstGeom prst="ellips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8" name="Line 262"/>
          <p:cNvSpPr>
            <a:spLocks noChangeShapeType="1"/>
          </p:cNvSpPr>
          <p:nvPr/>
        </p:nvSpPr>
        <p:spPr bwMode="auto">
          <a:xfrm>
            <a:off x="8099279" y="2504443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9" name="Line 263"/>
          <p:cNvSpPr>
            <a:spLocks noChangeShapeType="1"/>
          </p:cNvSpPr>
          <p:nvPr/>
        </p:nvSpPr>
        <p:spPr bwMode="auto">
          <a:xfrm>
            <a:off x="7682003" y="2520834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0" name="Oval 264"/>
          <p:cNvSpPr>
            <a:spLocks noChangeArrowheads="1"/>
          </p:cNvSpPr>
          <p:nvPr/>
        </p:nvSpPr>
        <p:spPr bwMode="auto">
          <a:xfrm>
            <a:off x="8406276" y="2501463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1" name="Oval 265"/>
          <p:cNvSpPr>
            <a:spLocks noChangeArrowheads="1"/>
          </p:cNvSpPr>
          <p:nvPr/>
        </p:nvSpPr>
        <p:spPr bwMode="auto">
          <a:xfrm>
            <a:off x="8278858" y="2520089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" name="Oval 266"/>
          <p:cNvSpPr>
            <a:spLocks noChangeArrowheads="1"/>
          </p:cNvSpPr>
          <p:nvPr/>
        </p:nvSpPr>
        <p:spPr bwMode="auto">
          <a:xfrm>
            <a:off x="8366784" y="2550637"/>
            <a:ext cx="162440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" name="Line 267"/>
          <p:cNvSpPr>
            <a:spLocks noChangeShapeType="1"/>
          </p:cNvSpPr>
          <p:nvPr/>
        </p:nvSpPr>
        <p:spPr bwMode="auto">
          <a:xfrm>
            <a:off x="8281093" y="2541696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" name="Line 268"/>
          <p:cNvSpPr>
            <a:spLocks noChangeShapeType="1"/>
          </p:cNvSpPr>
          <p:nvPr/>
        </p:nvSpPr>
        <p:spPr bwMode="auto">
          <a:xfrm>
            <a:off x="8133556" y="2543186"/>
            <a:ext cx="0" cy="156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5" name="Line 269"/>
          <p:cNvSpPr>
            <a:spLocks noChangeShapeType="1"/>
          </p:cNvSpPr>
          <p:nvPr/>
        </p:nvSpPr>
        <p:spPr bwMode="auto">
          <a:xfrm>
            <a:off x="8477809" y="2435151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6" name="Line 270"/>
          <p:cNvSpPr>
            <a:spLocks noChangeShapeType="1"/>
          </p:cNvSpPr>
          <p:nvPr/>
        </p:nvSpPr>
        <p:spPr bwMode="auto">
          <a:xfrm>
            <a:off x="8617894" y="246346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7" name="Line 271"/>
          <p:cNvSpPr>
            <a:spLocks noChangeShapeType="1"/>
          </p:cNvSpPr>
          <p:nvPr/>
        </p:nvSpPr>
        <p:spPr bwMode="auto">
          <a:xfrm>
            <a:off x="8781079" y="2467934"/>
            <a:ext cx="0" cy="15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8" name="Oval 272"/>
          <p:cNvSpPr>
            <a:spLocks noChangeArrowheads="1"/>
          </p:cNvSpPr>
          <p:nvPr/>
        </p:nvSpPr>
        <p:spPr bwMode="auto">
          <a:xfrm>
            <a:off x="8004647" y="2396408"/>
            <a:ext cx="164675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9" name="Oval 273"/>
          <p:cNvSpPr>
            <a:spLocks noChangeArrowheads="1"/>
          </p:cNvSpPr>
          <p:nvPr/>
        </p:nvSpPr>
        <p:spPr bwMode="auto">
          <a:xfrm>
            <a:off x="7862326" y="2396408"/>
            <a:ext cx="160205" cy="4321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0" name="Oval 274"/>
          <p:cNvSpPr>
            <a:spLocks noChangeArrowheads="1"/>
          </p:cNvSpPr>
          <p:nvPr/>
        </p:nvSpPr>
        <p:spPr bwMode="auto">
          <a:xfrm>
            <a:off x="7722986" y="2404604"/>
            <a:ext cx="171381" cy="4768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1" name="Freeform 276"/>
          <p:cNvSpPr>
            <a:spLocks/>
          </p:cNvSpPr>
          <p:nvPr/>
        </p:nvSpPr>
        <p:spPr bwMode="auto">
          <a:xfrm>
            <a:off x="7391400" y="3343390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2" name="Line 277"/>
          <p:cNvSpPr>
            <a:spLocks noChangeShapeType="1"/>
          </p:cNvSpPr>
          <p:nvPr/>
        </p:nvSpPr>
        <p:spPr bwMode="auto">
          <a:xfrm>
            <a:off x="7391400" y="2499972"/>
            <a:ext cx="0" cy="84714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" name="Freeform 279"/>
          <p:cNvSpPr>
            <a:spLocks/>
          </p:cNvSpPr>
          <p:nvPr/>
        </p:nvSpPr>
        <p:spPr bwMode="auto">
          <a:xfrm>
            <a:off x="7391400" y="2952974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" name="Freeform 280"/>
          <p:cNvSpPr>
            <a:spLocks/>
          </p:cNvSpPr>
          <p:nvPr/>
        </p:nvSpPr>
        <p:spPr bwMode="auto">
          <a:xfrm>
            <a:off x="7391400" y="3180965"/>
            <a:ext cx="1444074" cy="111760"/>
          </a:xfrm>
          <a:custGeom>
            <a:avLst/>
            <a:gdLst>
              <a:gd name="T0" fmla="*/ 3 w 1938"/>
              <a:gd name="T1" fmla="*/ 0 h 150"/>
              <a:gd name="T2" fmla="*/ 56 w 1938"/>
              <a:gd name="T3" fmla="*/ 50 h 150"/>
              <a:gd name="T4" fmla="*/ 338 w 1938"/>
              <a:gd name="T5" fmla="*/ 112 h 150"/>
              <a:gd name="T6" fmla="*/ 802 w 1938"/>
              <a:gd name="T7" fmla="*/ 145 h 150"/>
              <a:gd name="T8" fmla="*/ 947 w 1938"/>
              <a:gd name="T9" fmla="*/ 145 h 150"/>
              <a:gd name="T10" fmla="*/ 1140 w 1938"/>
              <a:gd name="T11" fmla="*/ 145 h 150"/>
              <a:gd name="T12" fmla="*/ 1376 w 1938"/>
              <a:gd name="T13" fmla="*/ 132 h 150"/>
              <a:gd name="T14" fmla="*/ 1552 w 1938"/>
              <a:gd name="T15" fmla="*/ 118 h 150"/>
              <a:gd name="T16" fmla="*/ 1768 w 1938"/>
              <a:gd name="T17" fmla="*/ 82 h 150"/>
              <a:gd name="T18" fmla="*/ 1908 w 1938"/>
              <a:gd name="T19" fmla="*/ 38 h 150"/>
              <a:gd name="T20" fmla="*/ 1938 w 1938"/>
              <a:gd name="T21" fmla="*/ 1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8" h="150">
                <a:moveTo>
                  <a:pt x="3" y="0"/>
                </a:moveTo>
                <a:cubicBezTo>
                  <a:pt x="12" y="8"/>
                  <a:pt x="0" y="31"/>
                  <a:pt x="56" y="50"/>
                </a:cubicBezTo>
                <a:cubicBezTo>
                  <a:pt x="112" y="69"/>
                  <a:pt x="214" y="96"/>
                  <a:pt x="338" y="112"/>
                </a:cubicBezTo>
                <a:cubicBezTo>
                  <a:pt x="462" y="128"/>
                  <a:pt x="701" y="140"/>
                  <a:pt x="802" y="145"/>
                </a:cubicBezTo>
                <a:cubicBezTo>
                  <a:pt x="903" y="150"/>
                  <a:pt x="891" y="145"/>
                  <a:pt x="947" y="145"/>
                </a:cubicBezTo>
                <a:cubicBezTo>
                  <a:pt x="1003" y="145"/>
                  <a:pt x="1069" y="147"/>
                  <a:pt x="1140" y="145"/>
                </a:cubicBezTo>
                <a:cubicBezTo>
                  <a:pt x="1211" y="143"/>
                  <a:pt x="1307" y="136"/>
                  <a:pt x="1376" y="132"/>
                </a:cubicBezTo>
                <a:cubicBezTo>
                  <a:pt x="1445" y="128"/>
                  <a:pt x="1487" y="126"/>
                  <a:pt x="1552" y="118"/>
                </a:cubicBezTo>
                <a:cubicBezTo>
                  <a:pt x="1617" y="110"/>
                  <a:pt x="1709" y="95"/>
                  <a:pt x="1768" y="82"/>
                </a:cubicBezTo>
                <a:cubicBezTo>
                  <a:pt x="1827" y="69"/>
                  <a:pt x="1880" y="50"/>
                  <a:pt x="1908" y="38"/>
                </a:cubicBezTo>
                <a:cubicBezTo>
                  <a:pt x="1936" y="26"/>
                  <a:pt x="1932" y="16"/>
                  <a:pt x="1938" y="1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6" name="Oval 281"/>
          <p:cNvSpPr>
            <a:spLocks noChangeArrowheads="1"/>
          </p:cNvSpPr>
          <p:nvPr/>
        </p:nvSpPr>
        <p:spPr bwMode="auto">
          <a:xfrm>
            <a:off x="7698396" y="1309353"/>
            <a:ext cx="757058" cy="847142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7" name="Line 283"/>
          <p:cNvSpPr>
            <a:spLocks noChangeShapeType="1"/>
          </p:cNvSpPr>
          <p:nvPr/>
        </p:nvSpPr>
        <p:spPr bwMode="auto">
          <a:xfrm flipV="1">
            <a:off x="7571723" y="1598440"/>
            <a:ext cx="144556" cy="396376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8" name="Line 284"/>
          <p:cNvSpPr>
            <a:spLocks noChangeShapeType="1"/>
          </p:cNvSpPr>
          <p:nvPr/>
        </p:nvSpPr>
        <p:spPr bwMode="auto">
          <a:xfrm flipH="1" flipV="1">
            <a:off x="8407766" y="1526168"/>
            <a:ext cx="125928" cy="283871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7" name="Text Box 275"/>
          <p:cNvSpPr txBox="1">
            <a:spLocks noChangeArrowheads="1"/>
          </p:cNvSpPr>
          <p:nvPr/>
        </p:nvSpPr>
        <p:spPr bwMode="auto">
          <a:xfrm>
            <a:off x="7543800" y="838200"/>
            <a:ext cx="91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 anchor="ctr" anchorCtr="1">
            <a:spAutoFit/>
          </a:bodyPr>
          <a:lstStyle/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Ohki, e al (20015) Reid lab, mouse V1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1723" name="Group 1722"/>
          <p:cNvGrpSpPr/>
          <p:nvPr/>
        </p:nvGrpSpPr>
        <p:grpSpPr>
          <a:xfrm>
            <a:off x="228600" y="3276600"/>
            <a:ext cx="5029200" cy="3269382"/>
            <a:chOff x="228600" y="3153504"/>
            <a:chExt cx="5029200" cy="3269382"/>
          </a:xfrm>
        </p:grpSpPr>
        <p:sp>
          <p:nvSpPr>
            <p:cNvPr id="1059" name="AutoShape 2"/>
            <p:cNvSpPr>
              <a:spLocks noChangeArrowheads="1"/>
            </p:cNvSpPr>
            <p:nvPr/>
          </p:nvSpPr>
          <p:spPr bwMode="auto">
            <a:xfrm>
              <a:off x="495192" y="3446099"/>
              <a:ext cx="3156386" cy="740863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rgbClr val="FF3300"/>
              </a:solidFill>
              <a:prstDash val="lgDash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060" name="Line 261"/>
            <p:cNvSpPr>
              <a:spLocks noChangeShapeType="1"/>
            </p:cNvSpPr>
            <p:nvPr/>
          </p:nvSpPr>
          <p:spPr bwMode="auto">
            <a:xfrm>
              <a:off x="4358145" y="3654209"/>
              <a:ext cx="0" cy="194245"/>
            </a:xfrm>
            <a:prstGeom prst="line">
              <a:avLst/>
            </a:prstGeom>
            <a:noFill/>
            <a:ln w="19050">
              <a:solidFill>
                <a:srgbClr val="99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061" name="Oval 4"/>
            <p:cNvSpPr>
              <a:spLocks noChangeArrowheads="1"/>
            </p:cNvSpPr>
            <p:nvPr/>
          </p:nvSpPr>
          <p:spPr bwMode="auto">
            <a:xfrm>
              <a:off x="991838" y="5142847"/>
              <a:ext cx="113180" cy="10499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0</a:t>
              </a:r>
            </a:p>
          </p:txBody>
        </p:sp>
        <p:sp>
          <p:nvSpPr>
            <p:cNvPr id="1062" name="Oval 5"/>
            <p:cNvSpPr>
              <a:spLocks noChangeArrowheads="1"/>
            </p:cNvSpPr>
            <p:nvPr/>
          </p:nvSpPr>
          <p:spPr bwMode="auto">
            <a:xfrm>
              <a:off x="1178114" y="5142847"/>
              <a:ext cx="113180" cy="1049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63" name="Oval 6"/>
            <p:cNvSpPr>
              <a:spLocks noChangeArrowheads="1"/>
            </p:cNvSpPr>
            <p:nvPr/>
          </p:nvSpPr>
          <p:spPr bwMode="auto">
            <a:xfrm>
              <a:off x="1375002" y="5142847"/>
              <a:ext cx="113180" cy="1049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064" name="Oval 7"/>
            <p:cNvSpPr>
              <a:spLocks noChangeArrowheads="1"/>
            </p:cNvSpPr>
            <p:nvPr/>
          </p:nvSpPr>
          <p:spPr bwMode="auto">
            <a:xfrm>
              <a:off x="1570709" y="5145756"/>
              <a:ext cx="113180" cy="1049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065" name="Oval 8"/>
            <p:cNvSpPr>
              <a:spLocks noChangeArrowheads="1"/>
            </p:cNvSpPr>
            <p:nvPr/>
          </p:nvSpPr>
          <p:spPr bwMode="auto">
            <a:xfrm>
              <a:off x="2552785" y="5142847"/>
              <a:ext cx="113180" cy="10499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8</a:t>
              </a:r>
            </a:p>
          </p:txBody>
        </p:sp>
        <p:sp>
          <p:nvSpPr>
            <p:cNvPr id="1066" name="Oval 9"/>
            <p:cNvSpPr>
              <a:spLocks noChangeArrowheads="1"/>
            </p:cNvSpPr>
            <p:nvPr/>
          </p:nvSpPr>
          <p:spPr bwMode="auto">
            <a:xfrm>
              <a:off x="2945380" y="5142847"/>
              <a:ext cx="113180" cy="10499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10</a:t>
              </a:r>
            </a:p>
          </p:txBody>
        </p:sp>
        <p:sp>
          <p:nvSpPr>
            <p:cNvPr id="1067" name="Oval 10"/>
            <p:cNvSpPr>
              <a:spLocks noChangeArrowheads="1"/>
            </p:cNvSpPr>
            <p:nvPr/>
          </p:nvSpPr>
          <p:spPr bwMode="auto">
            <a:xfrm>
              <a:off x="2748493" y="5142847"/>
              <a:ext cx="113180" cy="1049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1068" name="Oval 11"/>
            <p:cNvSpPr>
              <a:spLocks noChangeArrowheads="1"/>
            </p:cNvSpPr>
            <p:nvPr/>
          </p:nvSpPr>
          <p:spPr bwMode="auto">
            <a:xfrm>
              <a:off x="3142267" y="5142847"/>
              <a:ext cx="113180" cy="1049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069" name="Oval 12"/>
            <p:cNvSpPr>
              <a:spLocks noChangeArrowheads="1"/>
            </p:cNvSpPr>
            <p:nvPr/>
          </p:nvSpPr>
          <p:spPr bwMode="auto">
            <a:xfrm>
              <a:off x="1767596" y="5142847"/>
              <a:ext cx="113180" cy="1049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070" name="Oval 13"/>
            <p:cNvSpPr>
              <a:spLocks noChangeArrowheads="1"/>
            </p:cNvSpPr>
            <p:nvPr/>
          </p:nvSpPr>
          <p:spPr bwMode="auto">
            <a:xfrm>
              <a:off x="1963304" y="5142847"/>
              <a:ext cx="113180" cy="10499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5</a:t>
              </a:r>
            </a:p>
          </p:txBody>
        </p:sp>
        <p:sp>
          <p:nvSpPr>
            <p:cNvPr id="1071" name="Oval 14"/>
            <p:cNvSpPr>
              <a:spLocks noChangeArrowheads="1"/>
            </p:cNvSpPr>
            <p:nvPr/>
          </p:nvSpPr>
          <p:spPr bwMode="auto">
            <a:xfrm>
              <a:off x="2160191" y="5142847"/>
              <a:ext cx="113180" cy="10499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6</a:t>
              </a:r>
            </a:p>
          </p:txBody>
        </p:sp>
        <p:sp>
          <p:nvSpPr>
            <p:cNvPr id="1072" name="Oval 15"/>
            <p:cNvSpPr>
              <a:spLocks noChangeArrowheads="1"/>
            </p:cNvSpPr>
            <p:nvPr/>
          </p:nvSpPr>
          <p:spPr bwMode="auto">
            <a:xfrm>
              <a:off x="2355899" y="5142847"/>
              <a:ext cx="113180" cy="1049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7</a:t>
              </a:r>
            </a:p>
          </p:txBody>
        </p:sp>
        <p:cxnSp>
          <p:nvCxnSpPr>
            <p:cNvPr id="1073" name="AutoShape 16"/>
            <p:cNvCxnSpPr>
              <a:cxnSpLocks noChangeShapeType="1"/>
              <a:stCxn id="1061" idx="0"/>
              <a:endCxn id="1135" idx="3"/>
            </p:cNvCxnSpPr>
            <p:nvPr/>
          </p:nvCxnSpPr>
          <p:spPr bwMode="auto">
            <a:xfrm flipV="1">
              <a:off x="1048428" y="3947357"/>
              <a:ext cx="639415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4" name="AutoShape 17"/>
            <p:cNvCxnSpPr>
              <a:cxnSpLocks noChangeShapeType="1"/>
              <a:stCxn id="1061" idx="0"/>
              <a:endCxn id="1136" idx="3"/>
            </p:cNvCxnSpPr>
            <p:nvPr/>
          </p:nvCxnSpPr>
          <p:spPr bwMode="auto">
            <a:xfrm flipV="1">
              <a:off x="1048428" y="3947357"/>
              <a:ext cx="741798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5" name="AutoShape 18"/>
            <p:cNvCxnSpPr>
              <a:cxnSpLocks noChangeShapeType="1"/>
              <a:stCxn id="1061" idx="0"/>
              <a:endCxn id="1137" idx="3"/>
            </p:cNvCxnSpPr>
            <p:nvPr/>
          </p:nvCxnSpPr>
          <p:spPr bwMode="auto">
            <a:xfrm flipV="1">
              <a:off x="1048428" y="3947357"/>
              <a:ext cx="843660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6" name="AutoShape 19"/>
            <p:cNvCxnSpPr>
              <a:cxnSpLocks noChangeShapeType="1"/>
              <a:stCxn id="1061" idx="0"/>
              <a:endCxn id="1138" idx="3"/>
            </p:cNvCxnSpPr>
            <p:nvPr/>
          </p:nvCxnSpPr>
          <p:spPr bwMode="auto">
            <a:xfrm flipV="1">
              <a:off x="1048428" y="3953451"/>
              <a:ext cx="113163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7" name="AutoShape 20"/>
            <p:cNvCxnSpPr>
              <a:cxnSpLocks noChangeShapeType="1"/>
              <a:stCxn id="1061" idx="0"/>
              <a:endCxn id="1139" idx="3"/>
            </p:cNvCxnSpPr>
            <p:nvPr/>
          </p:nvCxnSpPr>
          <p:spPr bwMode="auto">
            <a:xfrm flipV="1">
              <a:off x="1048428" y="3953451"/>
              <a:ext cx="123208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8" name="AutoShape 21"/>
            <p:cNvCxnSpPr>
              <a:cxnSpLocks noChangeShapeType="1"/>
              <a:stCxn id="1061" idx="0"/>
              <a:endCxn id="1140" idx="3"/>
            </p:cNvCxnSpPr>
            <p:nvPr/>
          </p:nvCxnSpPr>
          <p:spPr bwMode="auto">
            <a:xfrm flipV="1">
              <a:off x="1048428" y="3953451"/>
              <a:ext cx="1333950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9" name="AutoShape 22"/>
            <p:cNvCxnSpPr>
              <a:cxnSpLocks noChangeShapeType="1"/>
              <a:stCxn id="1061" idx="0"/>
              <a:endCxn id="1141" idx="3"/>
            </p:cNvCxnSpPr>
            <p:nvPr/>
          </p:nvCxnSpPr>
          <p:spPr bwMode="auto">
            <a:xfrm flipV="1">
              <a:off x="1048428" y="3953451"/>
              <a:ext cx="162842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0" name="AutoShape 23"/>
            <p:cNvCxnSpPr>
              <a:cxnSpLocks noChangeShapeType="1"/>
              <a:stCxn id="1061" idx="0"/>
              <a:endCxn id="1142" idx="3"/>
            </p:cNvCxnSpPr>
            <p:nvPr/>
          </p:nvCxnSpPr>
          <p:spPr bwMode="auto">
            <a:xfrm flipV="1">
              <a:off x="1048428" y="3953451"/>
              <a:ext cx="172321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1" name="AutoShape 24"/>
            <p:cNvCxnSpPr>
              <a:cxnSpLocks noChangeShapeType="1"/>
              <a:stCxn id="1061" idx="0"/>
              <a:endCxn id="1143" idx="3"/>
            </p:cNvCxnSpPr>
            <p:nvPr/>
          </p:nvCxnSpPr>
          <p:spPr bwMode="auto">
            <a:xfrm flipV="1">
              <a:off x="1048428" y="3953451"/>
              <a:ext cx="1819420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2" name="AutoShape 25"/>
            <p:cNvCxnSpPr>
              <a:cxnSpLocks noChangeShapeType="1"/>
              <a:stCxn id="1061" idx="0"/>
              <a:endCxn id="1144" idx="3"/>
            </p:cNvCxnSpPr>
            <p:nvPr/>
          </p:nvCxnSpPr>
          <p:spPr bwMode="auto">
            <a:xfrm flipV="1">
              <a:off x="1048428" y="3953451"/>
              <a:ext cx="211978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3" name="AutoShape 26"/>
            <p:cNvCxnSpPr>
              <a:cxnSpLocks noChangeShapeType="1"/>
              <a:stCxn id="1061" idx="0"/>
              <a:endCxn id="1145" idx="3"/>
            </p:cNvCxnSpPr>
            <p:nvPr/>
          </p:nvCxnSpPr>
          <p:spPr bwMode="auto">
            <a:xfrm flipV="1">
              <a:off x="1048428" y="3953451"/>
              <a:ext cx="2220239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4" name="AutoShape 27"/>
            <p:cNvCxnSpPr>
              <a:cxnSpLocks noChangeShapeType="1"/>
              <a:stCxn id="1061" idx="0"/>
              <a:endCxn id="1146" idx="3"/>
            </p:cNvCxnSpPr>
            <p:nvPr/>
          </p:nvCxnSpPr>
          <p:spPr bwMode="auto">
            <a:xfrm flipV="1">
              <a:off x="1048428" y="3953451"/>
              <a:ext cx="2316443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5" name="AutoShape 28"/>
            <p:cNvCxnSpPr>
              <a:cxnSpLocks noChangeShapeType="1"/>
              <a:stCxn id="1070" idx="0"/>
              <a:endCxn id="1135" idx="3"/>
            </p:cNvCxnSpPr>
            <p:nvPr/>
          </p:nvCxnSpPr>
          <p:spPr bwMode="auto">
            <a:xfrm flipH="1" flipV="1">
              <a:off x="1687843" y="3947357"/>
              <a:ext cx="332051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6" name="AutoShape 29"/>
            <p:cNvCxnSpPr>
              <a:cxnSpLocks noChangeShapeType="1"/>
              <a:stCxn id="1070" idx="0"/>
              <a:endCxn id="1136" idx="3"/>
            </p:cNvCxnSpPr>
            <p:nvPr/>
          </p:nvCxnSpPr>
          <p:spPr bwMode="auto">
            <a:xfrm flipH="1" flipV="1">
              <a:off x="1790226" y="3947357"/>
              <a:ext cx="229668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7" name="AutoShape 30"/>
            <p:cNvCxnSpPr>
              <a:cxnSpLocks noChangeShapeType="1"/>
              <a:stCxn id="1070" idx="0"/>
              <a:endCxn id="1137" idx="3"/>
            </p:cNvCxnSpPr>
            <p:nvPr/>
          </p:nvCxnSpPr>
          <p:spPr bwMode="auto">
            <a:xfrm flipH="1" flipV="1">
              <a:off x="1892088" y="3947357"/>
              <a:ext cx="127806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8" name="AutoShape 31"/>
            <p:cNvCxnSpPr>
              <a:cxnSpLocks noChangeShapeType="1"/>
              <a:stCxn id="1070" idx="0"/>
              <a:endCxn id="1140" idx="3"/>
            </p:cNvCxnSpPr>
            <p:nvPr/>
          </p:nvCxnSpPr>
          <p:spPr bwMode="auto">
            <a:xfrm flipV="1">
              <a:off x="2019894" y="3953451"/>
              <a:ext cx="36248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9" name="AutoShape 32"/>
            <p:cNvCxnSpPr>
              <a:cxnSpLocks noChangeShapeType="1"/>
              <a:stCxn id="1070" idx="0"/>
              <a:endCxn id="1141" idx="3"/>
            </p:cNvCxnSpPr>
            <p:nvPr/>
          </p:nvCxnSpPr>
          <p:spPr bwMode="auto">
            <a:xfrm flipV="1">
              <a:off x="2019894" y="3953451"/>
              <a:ext cx="65695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0" name="AutoShape 33"/>
            <p:cNvCxnSpPr>
              <a:cxnSpLocks noChangeShapeType="1"/>
              <a:stCxn id="1070" idx="0"/>
              <a:endCxn id="1142" idx="3"/>
            </p:cNvCxnSpPr>
            <p:nvPr/>
          </p:nvCxnSpPr>
          <p:spPr bwMode="auto">
            <a:xfrm flipV="1">
              <a:off x="2019894" y="3953451"/>
              <a:ext cx="75175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1" name="AutoShape 34"/>
            <p:cNvCxnSpPr>
              <a:cxnSpLocks noChangeShapeType="1"/>
              <a:stCxn id="1070" idx="0"/>
              <a:endCxn id="1143" idx="3"/>
            </p:cNvCxnSpPr>
            <p:nvPr/>
          </p:nvCxnSpPr>
          <p:spPr bwMode="auto">
            <a:xfrm flipV="1">
              <a:off x="2019894" y="3953451"/>
              <a:ext cx="84795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2" name="AutoShape 35"/>
            <p:cNvCxnSpPr>
              <a:cxnSpLocks noChangeShapeType="1"/>
              <a:stCxn id="1070" idx="0"/>
              <a:endCxn id="1144" idx="3"/>
            </p:cNvCxnSpPr>
            <p:nvPr/>
          </p:nvCxnSpPr>
          <p:spPr bwMode="auto">
            <a:xfrm flipV="1">
              <a:off x="2019894" y="3953451"/>
              <a:ext cx="1148319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3" name="AutoShape 36"/>
            <p:cNvCxnSpPr>
              <a:cxnSpLocks noChangeShapeType="1"/>
              <a:stCxn id="1070" idx="0"/>
              <a:endCxn id="1145" idx="3"/>
            </p:cNvCxnSpPr>
            <p:nvPr/>
          </p:nvCxnSpPr>
          <p:spPr bwMode="auto">
            <a:xfrm flipV="1">
              <a:off x="2019894" y="3953451"/>
              <a:ext cx="124877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4" name="AutoShape 37"/>
            <p:cNvCxnSpPr>
              <a:cxnSpLocks noChangeShapeType="1"/>
              <a:stCxn id="1070" idx="0"/>
              <a:endCxn id="1146" idx="3"/>
            </p:cNvCxnSpPr>
            <p:nvPr/>
          </p:nvCxnSpPr>
          <p:spPr bwMode="auto">
            <a:xfrm flipV="1">
              <a:off x="2019894" y="3953451"/>
              <a:ext cx="134497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5" name="AutoShape 38"/>
            <p:cNvCxnSpPr>
              <a:cxnSpLocks noChangeShapeType="1"/>
              <a:stCxn id="1071" idx="0"/>
              <a:endCxn id="1135" idx="3"/>
            </p:cNvCxnSpPr>
            <p:nvPr/>
          </p:nvCxnSpPr>
          <p:spPr bwMode="auto">
            <a:xfrm flipH="1" flipV="1">
              <a:off x="1687843" y="3947357"/>
              <a:ext cx="528938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6" name="AutoShape 39"/>
            <p:cNvCxnSpPr>
              <a:cxnSpLocks noChangeShapeType="1"/>
              <a:stCxn id="1071" idx="0"/>
              <a:endCxn id="1136" idx="3"/>
            </p:cNvCxnSpPr>
            <p:nvPr/>
          </p:nvCxnSpPr>
          <p:spPr bwMode="auto">
            <a:xfrm flipH="1" flipV="1">
              <a:off x="1790226" y="3947357"/>
              <a:ext cx="426555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7" name="AutoShape 40"/>
            <p:cNvCxnSpPr>
              <a:cxnSpLocks noChangeShapeType="1"/>
              <a:stCxn id="1071" idx="0"/>
              <a:endCxn id="1137" idx="3"/>
            </p:cNvCxnSpPr>
            <p:nvPr/>
          </p:nvCxnSpPr>
          <p:spPr bwMode="auto">
            <a:xfrm flipH="1" flipV="1">
              <a:off x="1892088" y="3947357"/>
              <a:ext cx="324693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8" name="AutoShape 41"/>
            <p:cNvCxnSpPr>
              <a:cxnSpLocks noChangeShapeType="1"/>
              <a:stCxn id="1071" idx="0"/>
              <a:endCxn id="1138" idx="3"/>
            </p:cNvCxnSpPr>
            <p:nvPr/>
          </p:nvCxnSpPr>
          <p:spPr bwMode="auto">
            <a:xfrm flipH="1" flipV="1">
              <a:off x="2180061" y="3953451"/>
              <a:ext cx="3672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9" name="AutoShape 42"/>
            <p:cNvCxnSpPr>
              <a:cxnSpLocks noChangeShapeType="1"/>
              <a:stCxn id="1071" idx="0"/>
              <a:endCxn id="1139" idx="3"/>
            </p:cNvCxnSpPr>
            <p:nvPr/>
          </p:nvCxnSpPr>
          <p:spPr bwMode="auto">
            <a:xfrm flipV="1">
              <a:off x="2216781" y="3953451"/>
              <a:ext cx="6373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0" name="AutoShape 43"/>
            <p:cNvCxnSpPr>
              <a:cxnSpLocks noChangeShapeType="1"/>
              <a:stCxn id="1071" idx="0"/>
              <a:endCxn id="1140" idx="3"/>
            </p:cNvCxnSpPr>
            <p:nvPr/>
          </p:nvCxnSpPr>
          <p:spPr bwMode="auto">
            <a:xfrm flipV="1">
              <a:off x="2216781" y="3953451"/>
              <a:ext cx="16559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1" name="AutoShape 44"/>
            <p:cNvCxnSpPr>
              <a:cxnSpLocks noChangeShapeType="1"/>
              <a:stCxn id="1071" idx="0"/>
              <a:endCxn id="1141" idx="3"/>
            </p:cNvCxnSpPr>
            <p:nvPr/>
          </p:nvCxnSpPr>
          <p:spPr bwMode="auto">
            <a:xfrm flipV="1">
              <a:off x="2216781" y="3953451"/>
              <a:ext cx="460068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2" name="AutoShape 45"/>
            <p:cNvCxnSpPr>
              <a:cxnSpLocks noChangeShapeType="1"/>
              <a:stCxn id="1071" idx="0"/>
              <a:endCxn id="1142" idx="3"/>
            </p:cNvCxnSpPr>
            <p:nvPr/>
          </p:nvCxnSpPr>
          <p:spPr bwMode="auto">
            <a:xfrm flipV="1">
              <a:off x="2216781" y="3953451"/>
              <a:ext cx="55486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3" name="AutoShape 46"/>
            <p:cNvCxnSpPr>
              <a:cxnSpLocks noChangeShapeType="1"/>
              <a:stCxn id="1071" idx="0"/>
              <a:endCxn id="1143" idx="3"/>
            </p:cNvCxnSpPr>
            <p:nvPr/>
          </p:nvCxnSpPr>
          <p:spPr bwMode="auto">
            <a:xfrm flipV="1">
              <a:off x="2216781" y="3953451"/>
              <a:ext cx="651068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4" name="AutoShape 47"/>
            <p:cNvCxnSpPr>
              <a:cxnSpLocks noChangeShapeType="1"/>
              <a:stCxn id="1071" idx="0"/>
              <a:endCxn id="1144" idx="3"/>
            </p:cNvCxnSpPr>
            <p:nvPr/>
          </p:nvCxnSpPr>
          <p:spPr bwMode="auto">
            <a:xfrm flipV="1">
              <a:off x="2216781" y="3953451"/>
              <a:ext cx="95143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5" name="AutoShape 48"/>
            <p:cNvCxnSpPr>
              <a:cxnSpLocks noChangeShapeType="1"/>
              <a:stCxn id="1071" idx="0"/>
              <a:endCxn id="1145" idx="3"/>
            </p:cNvCxnSpPr>
            <p:nvPr/>
          </p:nvCxnSpPr>
          <p:spPr bwMode="auto">
            <a:xfrm flipV="1">
              <a:off x="2216781" y="3953451"/>
              <a:ext cx="105188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6" name="AutoShape 49"/>
            <p:cNvCxnSpPr>
              <a:cxnSpLocks noChangeShapeType="1"/>
              <a:stCxn id="1071" idx="0"/>
              <a:endCxn id="1146" idx="3"/>
            </p:cNvCxnSpPr>
            <p:nvPr/>
          </p:nvCxnSpPr>
          <p:spPr bwMode="auto">
            <a:xfrm flipV="1">
              <a:off x="2216781" y="3953451"/>
              <a:ext cx="1148090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7" name="AutoShape 50"/>
            <p:cNvCxnSpPr>
              <a:cxnSpLocks noChangeShapeType="1"/>
              <a:stCxn id="1065" idx="0"/>
              <a:endCxn id="1135" idx="3"/>
            </p:cNvCxnSpPr>
            <p:nvPr/>
          </p:nvCxnSpPr>
          <p:spPr bwMode="auto">
            <a:xfrm flipH="1" flipV="1">
              <a:off x="1687843" y="3947357"/>
              <a:ext cx="921532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8" name="AutoShape 51"/>
            <p:cNvCxnSpPr>
              <a:cxnSpLocks noChangeShapeType="1"/>
              <a:stCxn id="1065" idx="0"/>
              <a:endCxn id="1136" idx="3"/>
            </p:cNvCxnSpPr>
            <p:nvPr/>
          </p:nvCxnSpPr>
          <p:spPr bwMode="auto">
            <a:xfrm flipH="1" flipV="1">
              <a:off x="1790226" y="3947357"/>
              <a:ext cx="819149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9" name="AutoShape 52"/>
            <p:cNvCxnSpPr>
              <a:cxnSpLocks noChangeShapeType="1"/>
              <a:stCxn id="1065" idx="0"/>
              <a:endCxn id="1137" idx="3"/>
            </p:cNvCxnSpPr>
            <p:nvPr/>
          </p:nvCxnSpPr>
          <p:spPr bwMode="auto">
            <a:xfrm flipH="1" flipV="1">
              <a:off x="1892088" y="3947357"/>
              <a:ext cx="717287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0" name="AutoShape 53"/>
            <p:cNvCxnSpPr>
              <a:cxnSpLocks noChangeShapeType="1"/>
              <a:stCxn id="1065" idx="0"/>
              <a:endCxn id="1138" idx="3"/>
            </p:cNvCxnSpPr>
            <p:nvPr/>
          </p:nvCxnSpPr>
          <p:spPr bwMode="auto">
            <a:xfrm flipH="1" flipV="1">
              <a:off x="2180061" y="3953451"/>
              <a:ext cx="42931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1" name="AutoShape 54"/>
            <p:cNvCxnSpPr>
              <a:cxnSpLocks noChangeShapeType="1"/>
              <a:stCxn id="1065" idx="0"/>
              <a:endCxn id="1138" idx="3"/>
            </p:cNvCxnSpPr>
            <p:nvPr/>
          </p:nvCxnSpPr>
          <p:spPr bwMode="auto">
            <a:xfrm flipH="1" flipV="1">
              <a:off x="2180061" y="3953451"/>
              <a:ext cx="42931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2" name="AutoShape 55"/>
            <p:cNvCxnSpPr>
              <a:cxnSpLocks noChangeShapeType="1"/>
              <a:stCxn id="1065" idx="0"/>
              <a:endCxn id="1139" idx="3"/>
            </p:cNvCxnSpPr>
            <p:nvPr/>
          </p:nvCxnSpPr>
          <p:spPr bwMode="auto">
            <a:xfrm flipH="1" flipV="1">
              <a:off x="2280516" y="3953451"/>
              <a:ext cx="328860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3" name="AutoShape 56"/>
            <p:cNvCxnSpPr>
              <a:cxnSpLocks noChangeShapeType="1"/>
              <a:stCxn id="1065" idx="0"/>
              <a:endCxn id="1140" idx="3"/>
            </p:cNvCxnSpPr>
            <p:nvPr/>
          </p:nvCxnSpPr>
          <p:spPr bwMode="auto">
            <a:xfrm flipH="1" flipV="1">
              <a:off x="2382378" y="3953451"/>
              <a:ext cx="22699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4" name="AutoShape 57"/>
            <p:cNvCxnSpPr>
              <a:cxnSpLocks noChangeShapeType="1"/>
              <a:stCxn id="1065" idx="0"/>
              <a:endCxn id="1141" idx="3"/>
            </p:cNvCxnSpPr>
            <p:nvPr/>
          </p:nvCxnSpPr>
          <p:spPr bwMode="auto">
            <a:xfrm flipV="1">
              <a:off x="2609375" y="3953451"/>
              <a:ext cx="6747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5" name="AutoShape 58"/>
            <p:cNvCxnSpPr>
              <a:cxnSpLocks noChangeShapeType="1"/>
              <a:stCxn id="1065" idx="0"/>
              <a:endCxn id="1142" idx="3"/>
            </p:cNvCxnSpPr>
            <p:nvPr/>
          </p:nvCxnSpPr>
          <p:spPr bwMode="auto">
            <a:xfrm flipV="1">
              <a:off x="2609375" y="3953451"/>
              <a:ext cx="162270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6" name="AutoShape 59"/>
            <p:cNvCxnSpPr>
              <a:cxnSpLocks noChangeShapeType="1"/>
              <a:stCxn id="1065" idx="0"/>
              <a:endCxn id="1143" idx="3"/>
            </p:cNvCxnSpPr>
            <p:nvPr/>
          </p:nvCxnSpPr>
          <p:spPr bwMode="auto">
            <a:xfrm flipV="1">
              <a:off x="2609375" y="3953451"/>
              <a:ext cx="258473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7" name="AutoShape 60"/>
            <p:cNvCxnSpPr>
              <a:cxnSpLocks noChangeShapeType="1"/>
              <a:stCxn id="1065" idx="0"/>
              <a:endCxn id="1144" idx="3"/>
            </p:cNvCxnSpPr>
            <p:nvPr/>
          </p:nvCxnSpPr>
          <p:spPr bwMode="auto">
            <a:xfrm flipV="1">
              <a:off x="2609375" y="3953451"/>
              <a:ext cx="55883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8" name="AutoShape 61"/>
            <p:cNvCxnSpPr>
              <a:cxnSpLocks noChangeShapeType="1"/>
              <a:stCxn id="1065" idx="0"/>
              <a:endCxn id="1145" idx="3"/>
            </p:cNvCxnSpPr>
            <p:nvPr/>
          </p:nvCxnSpPr>
          <p:spPr bwMode="auto">
            <a:xfrm flipV="1">
              <a:off x="2609375" y="3953451"/>
              <a:ext cx="65929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9" name="AutoShape 62"/>
            <p:cNvCxnSpPr>
              <a:cxnSpLocks noChangeShapeType="1"/>
              <a:stCxn id="1065" idx="0"/>
              <a:endCxn id="1146" idx="3"/>
            </p:cNvCxnSpPr>
            <p:nvPr/>
          </p:nvCxnSpPr>
          <p:spPr bwMode="auto">
            <a:xfrm flipV="1">
              <a:off x="2609375" y="3953451"/>
              <a:ext cx="755496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0" name="AutoShape 63"/>
            <p:cNvCxnSpPr>
              <a:cxnSpLocks noChangeShapeType="1"/>
              <a:stCxn id="1066" idx="0"/>
              <a:endCxn id="1135" idx="3"/>
            </p:cNvCxnSpPr>
            <p:nvPr/>
          </p:nvCxnSpPr>
          <p:spPr bwMode="auto">
            <a:xfrm flipH="1" flipV="1">
              <a:off x="1687843" y="3947357"/>
              <a:ext cx="1314127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1" name="AutoShape 64"/>
            <p:cNvCxnSpPr>
              <a:cxnSpLocks noChangeShapeType="1"/>
              <a:stCxn id="1066" idx="0"/>
              <a:endCxn id="1136" idx="3"/>
            </p:cNvCxnSpPr>
            <p:nvPr/>
          </p:nvCxnSpPr>
          <p:spPr bwMode="auto">
            <a:xfrm flipH="1" flipV="1">
              <a:off x="1790226" y="3947357"/>
              <a:ext cx="1211744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2" name="AutoShape 65"/>
            <p:cNvCxnSpPr>
              <a:cxnSpLocks noChangeShapeType="1"/>
              <a:stCxn id="1070" idx="0"/>
              <a:endCxn id="1138" idx="3"/>
            </p:cNvCxnSpPr>
            <p:nvPr/>
          </p:nvCxnSpPr>
          <p:spPr bwMode="auto">
            <a:xfrm flipV="1">
              <a:off x="2019894" y="3953451"/>
              <a:ext cx="16016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3" name="AutoShape 66"/>
            <p:cNvCxnSpPr>
              <a:cxnSpLocks noChangeShapeType="1"/>
              <a:stCxn id="1066" idx="0"/>
              <a:endCxn id="1137" idx="3"/>
            </p:cNvCxnSpPr>
            <p:nvPr/>
          </p:nvCxnSpPr>
          <p:spPr bwMode="auto">
            <a:xfrm flipH="1" flipV="1">
              <a:off x="1892088" y="3947357"/>
              <a:ext cx="1109882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4" name="AutoShape 67"/>
            <p:cNvCxnSpPr>
              <a:cxnSpLocks noChangeShapeType="1"/>
              <a:stCxn id="1066" idx="0"/>
              <a:endCxn id="1138" idx="3"/>
            </p:cNvCxnSpPr>
            <p:nvPr/>
          </p:nvCxnSpPr>
          <p:spPr bwMode="auto">
            <a:xfrm flipH="1" flipV="1">
              <a:off x="2180061" y="3953451"/>
              <a:ext cx="821910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5" name="AutoShape 68"/>
            <p:cNvCxnSpPr>
              <a:cxnSpLocks noChangeShapeType="1"/>
              <a:stCxn id="1066" idx="0"/>
              <a:endCxn id="1139" idx="3"/>
            </p:cNvCxnSpPr>
            <p:nvPr/>
          </p:nvCxnSpPr>
          <p:spPr bwMode="auto">
            <a:xfrm flipH="1" flipV="1">
              <a:off x="2280516" y="3953451"/>
              <a:ext cx="72145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6" name="AutoShape 69"/>
            <p:cNvCxnSpPr>
              <a:cxnSpLocks noChangeShapeType="1"/>
              <a:stCxn id="1066" idx="0"/>
              <a:endCxn id="1140" idx="3"/>
            </p:cNvCxnSpPr>
            <p:nvPr/>
          </p:nvCxnSpPr>
          <p:spPr bwMode="auto">
            <a:xfrm flipH="1" flipV="1">
              <a:off x="2382378" y="3953451"/>
              <a:ext cx="61959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7" name="AutoShape 70"/>
            <p:cNvCxnSpPr>
              <a:cxnSpLocks noChangeShapeType="1"/>
              <a:stCxn id="1066" idx="0"/>
              <a:endCxn id="1141" idx="3"/>
            </p:cNvCxnSpPr>
            <p:nvPr/>
          </p:nvCxnSpPr>
          <p:spPr bwMode="auto">
            <a:xfrm flipH="1" flipV="1">
              <a:off x="2676849" y="3953451"/>
              <a:ext cx="32512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8" name="AutoShape 71"/>
            <p:cNvCxnSpPr>
              <a:cxnSpLocks noChangeShapeType="1"/>
              <a:stCxn id="1066" idx="0"/>
              <a:endCxn id="1142" idx="3"/>
            </p:cNvCxnSpPr>
            <p:nvPr/>
          </p:nvCxnSpPr>
          <p:spPr bwMode="auto">
            <a:xfrm flipH="1" flipV="1">
              <a:off x="2771645" y="3953451"/>
              <a:ext cx="23032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9" name="AutoShape 72"/>
            <p:cNvCxnSpPr>
              <a:cxnSpLocks noChangeShapeType="1"/>
              <a:stCxn id="1066" idx="0"/>
              <a:endCxn id="1143" idx="3"/>
            </p:cNvCxnSpPr>
            <p:nvPr/>
          </p:nvCxnSpPr>
          <p:spPr bwMode="auto">
            <a:xfrm flipH="1" flipV="1">
              <a:off x="2867849" y="3953451"/>
              <a:ext cx="13412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0" name="AutoShape 73"/>
            <p:cNvCxnSpPr>
              <a:cxnSpLocks noChangeShapeType="1"/>
              <a:stCxn id="1066" idx="0"/>
              <a:endCxn id="1144" idx="3"/>
            </p:cNvCxnSpPr>
            <p:nvPr/>
          </p:nvCxnSpPr>
          <p:spPr bwMode="auto">
            <a:xfrm flipV="1">
              <a:off x="3001971" y="3953451"/>
              <a:ext cx="16624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1" name="AutoShape 74"/>
            <p:cNvCxnSpPr>
              <a:cxnSpLocks noChangeShapeType="1"/>
              <a:stCxn id="1066" idx="0"/>
              <a:endCxn id="1145" idx="3"/>
            </p:cNvCxnSpPr>
            <p:nvPr/>
          </p:nvCxnSpPr>
          <p:spPr bwMode="auto">
            <a:xfrm flipV="1">
              <a:off x="3001971" y="3953451"/>
              <a:ext cx="26669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2" name="AutoShape 75"/>
            <p:cNvCxnSpPr>
              <a:cxnSpLocks noChangeShapeType="1"/>
              <a:stCxn id="1066" idx="0"/>
              <a:endCxn id="1146" idx="3"/>
            </p:cNvCxnSpPr>
            <p:nvPr/>
          </p:nvCxnSpPr>
          <p:spPr bwMode="auto">
            <a:xfrm flipV="1">
              <a:off x="3001971" y="3953451"/>
              <a:ext cx="36290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33" name="Text Box 76"/>
            <p:cNvSpPr txBox="1">
              <a:spLocks noChangeArrowheads="1"/>
            </p:cNvSpPr>
            <p:nvPr/>
          </p:nvSpPr>
          <p:spPr bwMode="auto">
            <a:xfrm>
              <a:off x="1100722" y="3153504"/>
              <a:ext cx="396065" cy="246221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chemeClr val="bg1"/>
                  </a:solidFill>
                </a:rPr>
                <a:t>CM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134" name="Line 77"/>
            <p:cNvSpPr>
              <a:spLocks noChangeShapeType="1"/>
            </p:cNvSpPr>
            <p:nvPr/>
          </p:nvSpPr>
          <p:spPr bwMode="auto">
            <a:xfrm>
              <a:off x="1284907" y="3368402"/>
              <a:ext cx="0" cy="2099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35" name="AutoShape 79"/>
            <p:cNvSpPr>
              <a:spLocks noChangeArrowheads="1"/>
            </p:cNvSpPr>
            <p:nvPr/>
          </p:nvSpPr>
          <p:spPr bwMode="auto">
            <a:xfrm>
              <a:off x="1620642" y="3763612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36" name="AutoShape 80"/>
            <p:cNvSpPr>
              <a:spLocks noChangeArrowheads="1"/>
            </p:cNvSpPr>
            <p:nvPr/>
          </p:nvSpPr>
          <p:spPr bwMode="auto">
            <a:xfrm>
              <a:off x="1723025" y="3763612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37" name="AutoShape 81"/>
            <p:cNvSpPr>
              <a:spLocks noChangeArrowheads="1"/>
            </p:cNvSpPr>
            <p:nvPr/>
          </p:nvSpPr>
          <p:spPr bwMode="auto">
            <a:xfrm>
              <a:off x="1824887" y="3763612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38" name="AutoShape 85"/>
            <p:cNvSpPr>
              <a:spLocks noChangeArrowheads="1"/>
            </p:cNvSpPr>
            <p:nvPr/>
          </p:nvSpPr>
          <p:spPr bwMode="auto">
            <a:xfrm>
              <a:off x="2112859" y="3769706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39" name="AutoShape 86"/>
            <p:cNvSpPr>
              <a:spLocks noChangeArrowheads="1"/>
            </p:cNvSpPr>
            <p:nvPr/>
          </p:nvSpPr>
          <p:spPr bwMode="auto">
            <a:xfrm>
              <a:off x="2213314" y="3769706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1</a:t>
              </a:r>
            </a:p>
          </p:txBody>
        </p:sp>
        <p:sp>
          <p:nvSpPr>
            <p:cNvPr id="1140" name="AutoShape 87"/>
            <p:cNvSpPr>
              <a:spLocks noChangeArrowheads="1"/>
            </p:cNvSpPr>
            <p:nvPr/>
          </p:nvSpPr>
          <p:spPr bwMode="auto">
            <a:xfrm>
              <a:off x="2315177" y="3769706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41" name="AutoShape 91"/>
            <p:cNvSpPr>
              <a:spLocks noChangeArrowheads="1"/>
            </p:cNvSpPr>
            <p:nvPr/>
          </p:nvSpPr>
          <p:spPr bwMode="auto">
            <a:xfrm>
              <a:off x="2609648" y="3769706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42" name="AutoShape 92"/>
            <p:cNvSpPr>
              <a:spLocks noChangeArrowheads="1"/>
            </p:cNvSpPr>
            <p:nvPr/>
          </p:nvSpPr>
          <p:spPr bwMode="auto">
            <a:xfrm>
              <a:off x="2704444" y="3769706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43" name="AutoShape 93"/>
            <p:cNvSpPr>
              <a:spLocks noChangeArrowheads="1"/>
            </p:cNvSpPr>
            <p:nvPr/>
          </p:nvSpPr>
          <p:spPr bwMode="auto">
            <a:xfrm>
              <a:off x="2800647" y="3769706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2</a:t>
              </a:r>
            </a:p>
          </p:txBody>
        </p:sp>
        <p:sp>
          <p:nvSpPr>
            <p:cNvPr id="1144" name="AutoShape 97"/>
            <p:cNvSpPr>
              <a:spLocks noChangeArrowheads="1"/>
            </p:cNvSpPr>
            <p:nvPr/>
          </p:nvSpPr>
          <p:spPr bwMode="auto">
            <a:xfrm>
              <a:off x="3101012" y="3769706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/>
                <a:t>0</a:t>
              </a:r>
            </a:p>
          </p:txBody>
        </p:sp>
        <p:sp>
          <p:nvSpPr>
            <p:cNvPr id="1145" name="AutoShape 98"/>
            <p:cNvSpPr>
              <a:spLocks noChangeArrowheads="1"/>
            </p:cNvSpPr>
            <p:nvPr/>
          </p:nvSpPr>
          <p:spPr bwMode="auto">
            <a:xfrm>
              <a:off x="3201467" y="3769706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46" name="AutoShape 99"/>
            <p:cNvSpPr>
              <a:spLocks noChangeArrowheads="1"/>
            </p:cNvSpPr>
            <p:nvPr/>
          </p:nvSpPr>
          <p:spPr bwMode="auto">
            <a:xfrm>
              <a:off x="3297670" y="3769706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147" name="AutoShape 103"/>
            <p:cNvCxnSpPr>
              <a:cxnSpLocks noChangeShapeType="1"/>
              <a:stCxn id="1070" idx="0"/>
              <a:endCxn id="1139" idx="3"/>
            </p:cNvCxnSpPr>
            <p:nvPr/>
          </p:nvCxnSpPr>
          <p:spPr bwMode="auto">
            <a:xfrm flipV="1">
              <a:off x="2019894" y="3953451"/>
              <a:ext cx="26062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48" name="Arc 113"/>
            <p:cNvSpPr>
              <a:spLocks/>
            </p:cNvSpPr>
            <p:nvPr/>
          </p:nvSpPr>
          <p:spPr bwMode="auto">
            <a:xfrm>
              <a:off x="4187016" y="3499018"/>
              <a:ext cx="169771" cy="1574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49" name="Text Box 119"/>
            <p:cNvSpPr txBox="1">
              <a:spLocks noChangeArrowheads="1"/>
            </p:cNvSpPr>
            <p:nvPr/>
          </p:nvSpPr>
          <p:spPr bwMode="auto">
            <a:xfrm>
              <a:off x="2628658" y="3153504"/>
              <a:ext cx="489674" cy="246221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chemeClr val="bg1"/>
                  </a:solidFill>
                </a:rPr>
                <a:t>Mac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150" name="Line 133"/>
            <p:cNvSpPr>
              <a:spLocks noChangeShapeType="1"/>
            </p:cNvSpPr>
            <p:nvPr/>
          </p:nvSpPr>
          <p:spPr bwMode="auto">
            <a:xfrm rot="5400000">
              <a:off x="2653602" y="1955201"/>
              <a:ext cx="0" cy="3087635"/>
            </a:xfrm>
            <a:prstGeom prst="line">
              <a:avLst/>
            </a:prstGeom>
            <a:noFill/>
            <a:ln w="19050">
              <a:solidFill>
                <a:srgbClr val="99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55" name="Line 139"/>
            <p:cNvSpPr>
              <a:spLocks noChangeShapeType="1"/>
            </p:cNvSpPr>
            <p:nvPr/>
          </p:nvSpPr>
          <p:spPr bwMode="auto">
            <a:xfrm>
              <a:off x="2839754" y="3359563"/>
              <a:ext cx="0" cy="86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57" name="Text Box 141"/>
            <p:cNvSpPr txBox="1">
              <a:spLocks noChangeArrowheads="1"/>
            </p:cNvSpPr>
            <p:nvPr/>
          </p:nvSpPr>
          <p:spPr bwMode="auto">
            <a:xfrm>
              <a:off x="228600" y="4991475"/>
              <a:ext cx="64681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r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chemeClr val="bg1"/>
                  </a:solidFill>
                </a:rPr>
                <a:t>Input</a:t>
              </a:r>
              <a:endParaRPr lang="en-US" sz="1000" b="1" dirty="0">
                <a:solidFill>
                  <a:schemeClr val="bg1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chemeClr val="bg1"/>
                  </a:solidFill>
                </a:rPr>
                <a:t>(Thalamus)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58" name="AutoShape 142"/>
            <p:cNvCxnSpPr>
              <a:cxnSpLocks noChangeShapeType="1"/>
              <a:stCxn id="1062" idx="0"/>
              <a:endCxn id="1135" idx="3"/>
            </p:cNvCxnSpPr>
            <p:nvPr/>
          </p:nvCxnSpPr>
          <p:spPr bwMode="auto">
            <a:xfrm flipV="1">
              <a:off x="1234705" y="3947357"/>
              <a:ext cx="453138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9" name="AutoShape 143"/>
            <p:cNvCxnSpPr>
              <a:cxnSpLocks noChangeShapeType="1"/>
              <a:stCxn id="1062" idx="0"/>
              <a:endCxn id="1137" idx="3"/>
            </p:cNvCxnSpPr>
            <p:nvPr/>
          </p:nvCxnSpPr>
          <p:spPr bwMode="auto">
            <a:xfrm flipV="1">
              <a:off x="1234705" y="3947357"/>
              <a:ext cx="657384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0" name="AutoShape 144"/>
            <p:cNvCxnSpPr>
              <a:cxnSpLocks noChangeShapeType="1"/>
              <a:stCxn id="1062" idx="0"/>
              <a:endCxn id="1136" idx="3"/>
            </p:cNvCxnSpPr>
            <p:nvPr/>
          </p:nvCxnSpPr>
          <p:spPr bwMode="auto">
            <a:xfrm flipV="1">
              <a:off x="1234705" y="3947357"/>
              <a:ext cx="555521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1" name="AutoShape 145"/>
            <p:cNvCxnSpPr>
              <a:cxnSpLocks noChangeShapeType="1"/>
              <a:stCxn id="1062" idx="0"/>
              <a:endCxn id="1138" idx="3"/>
            </p:cNvCxnSpPr>
            <p:nvPr/>
          </p:nvCxnSpPr>
          <p:spPr bwMode="auto">
            <a:xfrm flipV="1">
              <a:off x="1234705" y="3953451"/>
              <a:ext cx="945356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2" name="AutoShape 146"/>
            <p:cNvCxnSpPr>
              <a:cxnSpLocks noChangeShapeType="1"/>
              <a:stCxn id="1062" idx="0"/>
              <a:endCxn id="1139" idx="3"/>
            </p:cNvCxnSpPr>
            <p:nvPr/>
          </p:nvCxnSpPr>
          <p:spPr bwMode="auto">
            <a:xfrm flipV="1">
              <a:off x="1234705" y="3953451"/>
              <a:ext cx="104581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3" name="AutoShape 147"/>
            <p:cNvCxnSpPr>
              <a:cxnSpLocks noChangeShapeType="1"/>
              <a:stCxn id="1062" idx="0"/>
              <a:endCxn id="1140" idx="3"/>
            </p:cNvCxnSpPr>
            <p:nvPr/>
          </p:nvCxnSpPr>
          <p:spPr bwMode="auto">
            <a:xfrm flipV="1">
              <a:off x="1234705" y="3953451"/>
              <a:ext cx="114767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4" name="AutoShape 148"/>
            <p:cNvCxnSpPr>
              <a:cxnSpLocks noChangeShapeType="1"/>
              <a:stCxn id="1062" idx="0"/>
              <a:endCxn id="1141" idx="3"/>
            </p:cNvCxnSpPr>
            <p:nvPr/>
          </p:nvCxnSpPr>
          <p:spPr bwMode="auto">
            <a:xfrm flipV="1">
              <a:off x="1234705" y="3953451"/>
              <a:ext cx="144214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5" name="AutoShape 149"/>
            <p:cNvCxnSpPr>
              <a:cxnSpLocks noChangeShapeType="1"/>
              <a:stCxn id="1062" idx="0"/>
              <a:endCxn id="1142" idx="3"/>
            </p:cNvCxnSpPr>
            <p:nvPr/>
          </p:nvCxnSpPr>
          <p:spPr bwMode="auto">
            <a:xfrm flipV="1">
              <a:off x="1234705" y="3953451"/>
              <a:ext cx="153694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6" name="AutoShape 150"/>
            <p:cNvCxnSpPr>
              <a:cxnSpLocks noChangeShapeType="1"/>
              <a:stCxn id="1062" idx="0"/>
              <a:endCxn id="1143" idx="3"/>
            </p:cNvCxnSpPr>
            <p:nvPr/>
          </p:nvCxnSpPr>
          <p:spPr bwMode="auto">
            <a:xfrm flipV="1">
              <a:off x="1234705" y="3953451"/>
              <a:ext cx="163314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7" name="AutoShape 151"/>
            <p:cNvCxnSpPr>
              <a:cxnSpLocks noChangeShapeType="1"/>
              <a:stCxn id="1062" idx="0"/>
              <a:endCxn id="1144" idx="3"/>
            </p:cNvCxnSpPr>
            <p:nvPr/>
          </p:nvCxnSpPr>
          <p:spPr bwMode="auto">
            <a:xfrm flipV="1">
              <a:off x="1234705" y="3953451"/>
              <a:ext cx="1933508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8" name="AutoShape 152"/>
            <p:cNvCxnSpPr>
              <a:cxnSpLocks noChangeShapeType="1"/>
              <a:stCxn id="1062" idx="0"/>
              <a:endCxn id="1145" idx="3"/>
            </p:cNvCxnSpPr>
            <p:nvPr/>
          </p:nvCxnSpPr>
          <p:spPr bwMode="auto">
            <a:xfrm flipV="1">
              <a:off x="1234705" y="3953451"/>
              <a:ext cx="2033963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9" name="AutoShape 153"/>
            <p:cNvCxnSpPr>
              <a:cxnSpLocks noChangeShapeType="1"/>
              <a:stCxn id="1062" idx="0"/>
              <a:endCxn id="1146" idx="3"/>
            </p:cNvCxnSpPr>
            <p:nvPr/>
          </p:nvCxnSpPr>
          <p:spPr bwMode="auto">
            <a:xfrm flipV="1">
              <a:off x="1234705" y="3953451"/>
              <a:ext cx="213016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0" name="AutoShape 154"/>
            <p:cNvCxnSpPr>
              <a:cxnSpLocks noChangeShapeType="1"/>
              <a:stCxn id="1063" idx="0"/>
              <a:endCxn id="1146" idx="3"/>
            </p:cNvCxnSpPr>
            <p:nvPr/>
          </p:nvCxnSpPr>
          <p:spPr bwMode="auto">
            <a:xfrm flipV="1">
              <a:off x="1431592" y="3953451"/>
              <a:ext cx="1933279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1" name="AutoShape 155"/>
            <p:cNvCxnSpPr>
              <a:cxnSpLocks noChangeShapeType="1"/>
              <a:stCxn id="1063" idx="0"/>
              <a:endCxn id="1144" idx="3"/>
            </p:cNvCxnSpPr>
            <p:nvPr/>
          </p:nvCxnSpPr>
          <p:spPr bwMode="auto">
            <a:xfrm flipV="1">
              <a:off x="1431592" y="3953451"/>
              <a:ext cx="173662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2" name="AutoShape 156"/>
            <p:cNvCxnSpPr>
              <a:cxnSpLocks noChangeShapeType="1"/>
              <a:stCxn id="1063" idx="0"/>
              <a:endCxn id="1145" idx="3"/>
            </p:cNvCxnSpPr>
            <p:nvPr/>
          </p:nvCxnSpPr>
          <p:spPr bwMode="auto">
            <a:xfrm flipV="1">
              <a:off x="1431592" y="3953451"/>
              <a:ext cx="1837076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3" name="AutoShape 157"/>
            <p:cNvCxnSpPr>
              <a:cxnSpLocks noChangeShapeType="1"/>
              <a:stCxn id="1063" idx="0"/>
              <a:endCxn id="1143" idx="3"/>
            </p:cNvCxnSpPr>
            <p:nvPr/>
          </p:nvCxnSpPr>
          <p:spPr bwMode="auto">
            <a:xfrm flipV="1">
              <a:off x="1431592" y="3953451"/>
              <a:ext cx="143625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4" name="AutoShape 158"/>
            <p:cNvCxnSpPr>
              <a:cxnSpLocks noChangeShapeType="1"/>
              <a:stCxn id="1063" idx="0"/>
              <a:endCxn id="1142" idx="3"/>
            </p:cNvCxnSpPr>
            <p:nvPr/>
          </p:nvCxnSpPr>
          <p:spPr bwMode="auto">
            <a:xfrm flipV="1">
              <a:off x="1431592" y="3953451"/>
              <a:ext cx="134005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5" name="AutoShape 159"/>
            <p:cNvCxnSpPr>
              <a:cxnSpLocks noChangeShapeType="1"/>
              <a:stCxn id="1063" idx="0"/>
              <a:endCxn id="1141" idx="3"/>
            </p:cNvCxnSpPr>
            <p:nvPr/>
          </p:nvCxnSpPr>
          <p:spPr bwMode="auto">
            <a:xfrm flipV="1">
              <a:off x="1431592" y="3953451"/>
              <a:ext cx="124525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6" name="AutoShape 160"/>
            <p:cNvCxnSpPr>
              <a:cxnSpLocks noChangeShapeType="1"/>
              <a:stCxn id="1063" idx="0"/>
              <a:endCxn id="1140" idx="3"/>
            </p:cNvCxnSpPr>
            <p:nvPr/>
          </p:nvCxnSpPr>
          <p:spPr bwMode="auto">
            <a:xfrm flipV="1">
              <a:off x="1431592" y="3953451"/>
              <a:ext cx="950786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7" name="AutoShape 161"/>
            <p:cNvCxnSpPr>
              <a:cxnSpLocks noChangeShapeType="1"/>
              <a:stCxn id="1063" idx="0"/>
              <a:endCxn id="1139" idx="3"/>
            </p:cNvCxnSpPr>
            <p:nvPr/>
          </p:nvCxnSpPr>
          <p:spPr bwMode="auto">
            <a:xfrm flipV="1">
              <a:off x="1431592" y="3953451"/>
              <a:ext cx="84892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8" name="AutoShape 162"/>
            <p:cNvCxnSpPr>
              <a:cxnSpLocks noChangeShapeType="1"/>
              <a:stCxn id="1063" idx="0"/>
              <a:endCxn id="1138" idx="3"/>
            </p:cNvCxnSpPr>
            <p:nvPr/>
          </p:nvCxnSpPr>
          <p:spPr bwMode="auto">
            <a:xfrm flipV="1">
              <a:off x="1431592" y="3953451"/>
              <a:ext cx="748469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9" name="AutoShape 163"/>
            <p:cNvCxnSpPr>
              <a:cxnSpLocks noChangeShapeType="1"/>
              <a:stCxn id="1063" idx="0"/>
              <a:endCxn id="1137" idx="3"/>
            </p:cNvCxnSpPr>
            <p:nvPr/>
          </p:nvCxnSpPr>
          <p:spPr bwMode="auto">
            <a:xfrm flipV="1">
              <a:off x="1431592" y="3947357"/>
              <a:ext cx="460497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0" name="AutoShape 164"/>
            <p:cNvCxnSpPr>
              <a:cxnSpLocks noChangeShapeType="1"/>
              <a:stCxn id="1063" idx="0"/>
              <a:endCxn id="1136" idx="3"/>
            </p:cNvCxnSpPr>
            <p:nvPr/>
          </p:nvCxnSpPr>
          <p:spPr bwMode="auto">
            <a:xfrm flipV="1">
              <a:off x="1431592" y="3947357"/>
              <a:ext cx="358634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1" name="AutoShape 165"/>
            <p:cNvCxnSpPr>
              <a:cxnSpLocks noChangeShapeType="1"/>
              <a:stCxn id="1063" idx="0"/>
              <a:endCxn id="1135" idx="3"/>
            </p:cNvCxnSpPr>
            <p:nvPr/>
          </p:nvCxnSpPr>
          <p:spPr bwMode="auto">
            <a:xfrm flipV="1">
              <a:off x="1431592" y="3947357"/>
              <a:ext cx="256251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2" name="AutoShape 166"/>
            <p:cNvCxnSpPr>
              <a:cxnSpLocks noChangeShapeType="1"/>
              <a:stCxn id="1064" idx="0"/>
              <a:endCxn id="1135" idx="3"/>
            </p:cNvCxnSpPr>
            <p:nvPr/>
          </p:nvCxnSpPr>
          <p:spPr bwMode="auto">
            <a:xfrm flipV="1">
              <a:off x="1627300" y="3947357"/>
              <a:ext cx="60543" cy="119839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3" name="AutoShape 167"/>
            <p:cNvCxnSpPr>
              <a:cxnSpLocks noChangeShapeType="1"/>
              <a:stCxn id="1064" idx="0"/>
              <a:endCxn id="1136" idx="3"/>
            </p:cNvCxnSpPr>
            <p:nvPr/>
          </p:nvCxnSpPr>
          <p:spPr bwMode="auto">
            <a:xfrm flipV="1">
              <a:off x="1627300" y="3947357"/>
              <a:ext cx="162926" cy="119839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4" name="AutoShape 168"/>
            <p:cNvCxnSpPr>
              <a:cxnSpLocks noChangeShapeType="1"/>
              <a:stCxn id="1064" idx="0"/>
              <a:endCxn id="1137" idx="3"/>
            </p:cNvCxnSpPr>
            <p:nvPr/>
          </p:nvCxnSpPr>
          <p:spPr bwMode="auto">
            <a:xfrm flipV="1">
              <a:off x="1627300" y="3947357"/>
              <a:ext cx="264789" cy="119839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5" name="AutoShape 169"/>
            <p:cNvCxnSpPr>
              <a:cxnSpLocks noChangeShapeType="1"/>
              <a:stCxn id="1064" idx="0"/>
              <a:endCxn id="1138" idx="3"/>
            </p:cNvCxnSpPr>
            <p:nvPr/>
          </p:nvCxnSpPr>
          <p:spPr bwMode="auto">
            <a:xfrm flipV="1">
              <a:off x="1627300" y="3953451"/>
              <a:ext cx="552761" cy="1192305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6" name="AutoShape 170"/>
            <p:cNvCxnSpPr>
              <a:cxnSpLocks noChangeShapeType="1"/>
              <a:stCxn id="1064" idx="0"/>
              <a:endCxn id="1139" idx="3"/>
            </p:cNvCxnSpPr>
            <p:nvPr/>
          </p:nvCxnSpPr>
          <p:spPr bwMode="auto">
            <a:xfrm flipV="1">
              <a:off x="1627300" y="3953451"/>
              <a:ext cx="653216" cy="1192305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7" name="AutoShape 171"/>
            <p:cNvCxnSpPr>
              <a:cxnSpLocks noChangeShapeType="1"/>
              <a:stCxn id="1064" idx="0"/>
              <a:endCxn id="1140" idx="3"/>
            </p:cNvCxnSpPr>
            <p:nvPr/>
          </p:nvCxnSpPr>
          <p:spPr bwMode="auto">
            <a:xfrm flipV="1">
              <a:off x="1627300" y="3953451"/>
              <a:ext cx="755078" cy="1192305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8" name="AutoShape 172"/>
            <p:cNvCxnSpPr>
              <a:cxnSpLocks noChangeShapeType="1"/>
              <a:stCxn id="1064" idx="0"/>
              <a:endCxn id="1141" idx="3"/>
            </p:cNvCxnSpPr>
            <p:nvPr/>
          </p:nvCxnSpPr>
          <p:spPr bwMode="auto">
            <a:xfrm flipV="1">
              <a:off x="1627300" y="3953451"/>
              <a:ext cx="1049550" cy="1192305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9" name="AutoShape 173"/>
            <p:cNvCxnSpPr>
              <a:cxnSpLocks noChangeShapeType="1"/>
              <a:stCxn id="1064" idx="0"/>
              <a:endCxn id="1142" idx="3"/>
            </p:cNvCxnSpPr>
            <p:nvPr/>
          </p:nvCxnSpPr>
          <p:spPr bwMode="auto">
            <a:xfrm flipV="1">
              <a:off x="1627300" y="3953451"/>
              <a:ext cx="1144346" cy="1192305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0" name="AutoShape 174"/>
            <p:cNvCxnSpPr>
              <a:cxnSpLocks noChangeShapeType="1"/>
              <a:stCxn id="1064" idx="0"/>
              <a:endCxn id="1143" idx="3"/>
            </p:cNvCxnSpPr>
            <p:nvPr/>
          </p:nvCxnSpPr>
          <p:spPr bwMode="auto">
            <a:xfrm flipV="1">
              <a:off x="1627300" y="3953451"/>
              <a:ext cx="1240549" cy="1192305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1" name="AutoShape 175"/>
            <p:cNvCxnSpPr>
              <a:cxnSpLocks noChangeShapeType="1"/>
              <a:stCxn id="1064" idx="0"/>
              <a:endCxn id="1144" idx="3"/>
            </p:cNvCxnSpPr>
            <p:nvPr/>
          </p:nvCxnSpPr>
          <p:spPr bwMode="auto">
            <a:xfrm flipV="1">
              <a:off x="1627300" y="3953451"/>
              <a:ext cx="1540913" cy="1192305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2" name="AutoShape 176"/>
            <p:cNvCxnSpPr>
              <a:cxnSpLocks noChangeShapeType="1"/>
              <a:stCxn id="1064" idx="0"/>
              <a:endCxn id="1145" idx="3"/>
            </p:cNvCxnSpPr>
            <p:nvPr/>
          </p:nvCxnSpPr>
          <p:spPr bwMode="auto">
            <a:xfrm flipV="1">
              <a:off x="1627300" y="3953451"/>
              <a:ext cx="1641368" cy="1192305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3" name="AutoShape 177"/>
            <p:cNvCxnSpPr>
              <a:cxnSpLocks noChangeShapeType="1"/>
              <a:stCxn id="1064" idx="0"/>
              <a:endCxn id="1146" idx="3"/>
            </p:cNvCxnSpPr>
            <p:nvPr/>
          </p:nvCxnSpPr>
          <p:spPr bwMode="auto">
            <a:xfrm flipV="1">
              <a:off x="1627300" y="3953451"/>
              <a:ext cx="1737572" cy="1192305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4" name="AutoShape 178"/>
            <p:cNvCxnSpPr>
              <a:cxnSpLocks noChangeShapeType="1"/>
              <a:stCxn id="1069" idx="0"/>
              <a:endCxn id="1146" idx="3"/>
            </p:cNvCxnSpPr>
            <p:nvPr/>
          </p:nvCxnSpPr>
          <p:spPr bwMode="auto">
            <a:xfrm flipV="1">
              <a:off x="1824186" y="3953451"/>
              <a:ext cx="154068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5" name="AutoShape 179"/>
            <p:cNvCxnSpPr>
              <a:cxnSpLocks noChangeShapeType="1"/>
              <a:stCxn id="1069" idx="0"/>
              <a:endCxn id="1145" idx="3"/>
            </p:cNvCxnSpPr>
            <p:nvPr/>
          </p:nvCxnSpPr>
          <p:spPr bwMode="auto">
            <a:xfrm flipV="1">
              <a:off x="1824186" y="3953451"/>
              <a:ext cx="144448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6" name="AutoShape 180"/>
            <p:cNvCxnSpPr>
              <a:cxnSpLocks noChangeShapeType="1"/>
              <a:stCxn id="1069" idx="0"/>
              <a:endCxn id="1144" idx="3"/>
            </p:cNvCxnSpPr>
            <p:nvPr/>
          </p:nvCxnSpPr>
          <p:spPr bwMode="auto">
            <a:xfrm flipV="1">
              <a:off x="1824186" y="3953451"/>
              <a:ext cx="1344027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7" name="AutoShape 181"/>
            <p:cNvCxnSpPr>
              <a:cxnSpLocks noChangeShapeType="1"/>
              <a:stCxn id="1069" idx="0"/>
              <a:endCxn id="1143" idx="3"/>
            </p:cNvCxnSpPr>
            <p:nvPr/>
          </p:nvCxnSpPr>
          <p:spPr bwMode="auto">
            <a:xfrm flipV="1">
              <a:off x="1824186" y="3953451"/>
              <a:ext cx="1043663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" name="AutoShape 182"/>
            <p:cNvCxnSpPr>
              <a:cxnSpLocks noChangeShapeType="1"/>
              <a:stCxn id="1069" idx="0"/>
              <a:endCxn id="1142" idx="3"/>
            </p:cNvCxnSpPr>
            <p:nvPr/>
          </p:nvCxnSpPr>
          <p:spPr bwMode="auto">
            <a:xfrm flipV="1">
              <a:off x="1824186" y="3953451"/>
              <a:ext cx="947459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9" name="AutoShape 183"/>
            <p:cNvCxnSpPr>
              <a:cxnSpLocks noChangeShapeType="1"/>
              <a:stCxn id="1069" idx="0"/>
              <a:endCxn id="1141" idx="3"/>
            </p:cNvCxnSpPr>
            <p:nvPr/>
          </p:nvCxnSpPr>
          <p:spPr bwMode="auto">
            <a:xfrm flipV="1">
              <a:off x="1824186" y="3953451"/>
              <a:ext cx="852663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0" name="AutoShape 184"/>
            <p:cNvCxnSpPr>
              <a:cxnSpLocks noChangeShapeType="1"/>
              <a:stCxn id="1069" idx="0"/>
              <a:endCxn id="1140" idx="3"/>
            </p:cNvCxnSpPr>
            <p:nvPr/>
          </p:nvCxnSpPr>
          <p:spPr bwMode="auto">
            <a:xfrm flipV="1">
              <a:off x="1824186" y="3953451"/>
              <a:ext cx="55819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1" name="AutoShape 185"/>
            <p:cNvCxnSpPr>
              <a:cxnSpLocks noChangeShapeType="1"/>
              <a:stCxn id="1069" idx="0"/>
              <a:endCxn id="1139" idx="3"/>
            </p:cNvCxnSpPr>
            <p:nvPr/>
          </p:nvCxnSpPr>
          <p:spPr bwMode="auto">
            <a:xfrm flipV="1">
              <a:off x="1824186" y="3953451"/>
              <a:ext cx="456330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2" name="AutoShape 186"/>
            <p:cNvCxnSpPr>
              <a:cxnSpLocks noChangeShapeType="1"/>
              <a:stCxn id="1069" idx="0"/>
              <a:endCxn id="1138" idx="3"/>
            </p:cNvCxnSpPr>
            <p:nvPr/>
          </p:nvCxnSpPr>
          <p:spPr bwMode="auto">
            <a:xfrm flipV="1">
              <a:off x="1824186" y="3953451"/>
              <a:ext cx="35587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3" name="AutoShape 187"/>
            <p:cNvCxnSpPr>
              <a:cxnSpLocks noChangeShapeType="1"/>
              <a:stCxn id="1069" idx="0"/>
              <a:endCxn id="1137" idx="3"/>
            </p:cNvCxnSpPr>
            <p:nvPr/>
          </p:nvCxnSpPr>
          <p:spPr bwMode="auto">
            <a:xfrm flipV="1">
              <a:off x="1824186" y="3947357"/>
              <a:ext cx="67902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4" name="AutoShape 188"/>
            <p:cNvCxnSpPr>
              <a:cxnSpLocks noChangeShapeType="1"/>
              <a:stCxn id="1069" idx="0"/>
              <a:endCxn id="1136" idx="3"/>
            </p:cNvCxnSpPr>
            <p:nvPr/>
          </p:nvCxnSpPr>
          <p:spPr bwMode="auto">
            <a:xfrm flipH="1" flipV="1">
              <a:off x="1790226" y="3947357"/>
              <a:ext cx="33960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5" name="AutoShape 189"/>
            <p:cNvCxnSpPr>
              <a:cxnSpLocks noChangeShapeType="1"/>
              <a:stCxn id="1069" idx="0"/>
              <a:endCxn id="1135" idx="3"/>
            </p:cNvCxnSpPr>
            <p:nvPr/>
          </p:nvCxnSpPr>
          <p:spPr bwMode="auto">
            <a:xfrm flipH="1" flipV="1">
              <a:off x="1687843" y="3947357"/>
              <a:ext cx="136343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6" name="AutoShape 190"/>
            <p:cNvCxnSpPr>
              <a:cxnSpLocks noChangeShapeType="1"/>
              <a:stCxn id="1072" idx="0"/>
              <a:endCxn id="1135" idx="3"/>
            </p:cNvCxnSpPr>
            <p:nvPr/>
          </p:nvCxnSpPr>
          <p:spPr bwMode="auto">
            <a:xfrm flipH="1" flipV="1">
              <a:off x="1687843" y="3947357"/>
              <a:ext cx="724646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7" name="AutoShape 191"/>
            <p:cNvCxnSpPr>
              <a:cxnSpLocks noChangeShapeType="1"/>
              <a:stCxn id="1072" idx="0"/>
              <a:endCxn id="1136" idx="3"/>
            </p:cNvCxnSpPr>
            <p:nvPr/>
          </p:nvCxnSpPr>
          <p:spPr bwMode="auto">
            <a:xfrm flipH="1" flipV="1">
              <a:off x="1790226" y="3947357"/>
              <a:ext cx="622263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" name="AutoShape 192"/>
            <p:cNvCxnSpPr>
              <a:cxnSpLocks noChangeShapeType="1"/>
              <a:stCxn id="1072" idx="0"/>
              <a:endCxn id="1137" idx="3"/>
            </p:cNvCxnSpPr>
            <p:nvPr/>
          </p:nvCxnSpPr>
          <p:spPr bwMode="auto">
            <a:xfrm flipH="1" flipV="1">
              <a:off x="1892088" y="3947357"/>
              <a:ext cx="520401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9" name="AutoShape 193"/>
            <p:cNvCxnSpPr>
              <a:cxnSpLocks noChangeShapeType="1"/>
              <a:stCxn id="1072" idx="0"/>
              <a:endCxn id="1138" idx="3"/>
            </p:cNvCxnSpPr>
            <p:nvPr/>
          </p:nvCxnSpPr>
          <p:spPr bwMode="auto">
            <a:xfrm flipH="1" flipV="1">
              <a:off x="2180061" y="3953451"/>
              <a:ext cx="232428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0" name="AutoShape 194"/>
            <p:cNvCxnSpPr>
              <a:cxnSpLocks noChangeShapeType="1"/>
              <a:stCxn id="1072" idx="0"/>
              <a:endCxn id="1139" idx="3"/>
            </p:cNvCxnSpPr>
            <p:nvPr/>
          </p:nvCxnSpPr>
          <p:spPr bwMode="auto">
            <a:xfrm flipH="1" flipV="1">
              <a:off x="2280516" y="3953451"/>
              <a:ext cx="131973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1" name="AutoShape 195"/>
            <p:cNvCxnSpPr>
              <a:cxnSpLocks noChangeShapeType="1"/>
              <a:stCxn id="1072" idx="0"/>
              <a:endCxn id="1140" idx="3"/>
            </p:cNvCxnSpPr>
            <p:nvPr/>
          </p:nvCxnSpPr>
          <p:spPr bwMode="auto">
            <a:xfrm flipH="1" flipV="1">
              <a:off x="2382378" y="3953451"/>
              <a:ext cx="3011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2" name="AutoShape 196"/>
            <p:cNvCxnSpPr>
              <a:cxnSpLocks noChangeShapeType="1"/>
              <a:stCxn id="1072" idx="0"/>
              <a:endCxn id="1141" idx="3"/>
            </p:cNvCxnSpPr>
            <p:nvPr/>
          </p:nvCxnSpPr>
          <p:spPr bwMode="auto">
            <a:xfrm flipV="1">
              <a:off x="2412489" y="3953451"/>
              <a:ext cx="264360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3" name="AutoShape 197"/>
            <p:cNvCxnSpPr>
              <a:cxnSpLocks noChangeShapeType="1"/>
              <a:stCxn id="1072" idx="0"/>
              <a:endCxn id="1142" idx="3"/>
            </p:cNvCxnSpPr>
            <p:nvPr/>
          </p:nvCxnSpPr>
          <p:spPr bwMode="auto">
            <a:xfrm flipV="1">
              <a:off x="2412489" y="3953451"/>
              <a:ext cx="359156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4" name="AutoShape 198"/>
            <p:cNvCxnSpPr>
              <a:cxnSpLocks noChangeShapeType="1"/>
              <a:stCxn id="1072" idx="0"/>
              <a:endCxn id="1143" idx="3"/>
            </p:cNvCxnSpPr>
            <p:nvPr/>
          </p:nvCxnSpPr>
          <p:spPr bwMode="auto">
            <a:xfrm flipV="1">
              <a:off x="2412489" y="3953451"/>
              <a:ext cx="455360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5" name="AutoShape 199"/>
            <p:cNvCxnSpPr>
              <a:cxnSpLocks noChangeShapeType="1"/>
              <a:stCxn id="1072" idx="0"/>
              <a:endCxn id="1144" idx="3"/>
            </p:cNvCxnSpPr>
            <p:nvPr/>
          </p:nvCxnSpPr>
          <p:spPr bwMode="auto">
            <a:xfrm flipV="1">
              <a:off x="2412489" y="3953451"/>
              <a:ext cx="75572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6" name="AutoShape 200"/>
            <p:cNvCxnSpPr>
              <a:cxnSpLocks noChangeShapeType="1"/>
              <a:stCxn id="1072" idx="0"/>
              <a:endCxn id="1145" idx="3"/>
            </p:cNvCxnSpPr>
            <p:nvPr/>
          </p:nvCxnSpPr>
          <p:spPr bwMode="auto">
            <a:xfrm flipV="1">
              <a:off x="2412489" y="3953451"/>
              <a:ext cx="856179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7" name="AutoShape 201"/>
            <p:cNvCxnSpPr>
              <a:cxnSpLocks noChangeShapeType="1"/>
              <a:stCxn id="1072" idx="0"/>
              <a:endCxn id="1146" idx="3"/>
            </p:cNvCxnSpPr>
            <p:nvPr/>
          </p:nvCxnSpPr>
          <p:spPr bwMode="auto">
            <a:xfrm flipV="1">
              <a:off x="2412489" y="3953451"/>
              <a:ext cx="95238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" name="AutoShape 202"/>
            <p:cNvCxnSpPr>
              <a:cxnSpLocks noChangeShapeType="1"/>
              <a:stCxn id="1067" idx="0"/>
              <a:endCxn id="1146" idx="3"/>
            </p:cNvCxnSpPr>
            <p:nvPr/>
          </p:nvCxnSpPr>
          <p:spPr bwMode="auto">
            <a:xfrm flipV="1">
              <a:off x="2805083" y="3953451"/>
              <a:ext cx="559788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9" name="AutoShape 203"/>
            <p:cNvCxnSpPr>
              <a:cxnSpLocks noChangeShapeType="1"/>
              <a:stCxn id="1067" idx="0"/>
              <a:endCxn id="1145" idx="3"/>
            </p:cNvCxnSpPr>
            <p:nvPr/>
          </p:nvCxnSpPr>
          <p:spPr bwMode="auto">
            <a:xfrm flipV="1">
              <a:off x="2805083" y="3953451"/>
              <a:ext cx="46358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0" name="AutoShape 204"/>
            <p:cNvCxnSpPr>
              <a:cxnSpLocks noChangeShapeType="1"/>
              <a:stCxn id="1067" idx="0"/>
              <a:endCxn id="1144" idx="3"/>
            </p:cNvCxnSpPr>
            <p:nvPr/>
          </p:nvCxnSpPr>
          <p:spPr bwMode="auto">
            <a:xfrm flipV="1">
              <a:off x="2805083" y="3953451"/>
              <a:ext cx="363130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1" name="AutoShape 205"/>
            <p:cNvCxnSpPr>
              <a:cxnSpLocks noChangeShapeType="1"/>
              <a:stCxn id="1067" idx="0"/>
              <a:endCxn id="1143" idx="3"/>
            </p:cNvCxnSpPr>
            <p:nvPr/>
          </p:nvCxnSpPr>
          <p:spPr bwMode="auto">
            <a:xfrm flipV="1">
              <a:off x="2805083" y="3953451"/>
              <a:ext cx="6276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2" name="AutoShape 206"/>
            <p:cNvCxnSpPr>
              <a:cxnSpLocks noChangeShapeType="1"/>
              <a:stCxn id="1067" idx="0"/>
              <a:endCxn id="1142" idx="3"/>
            </p:cNvCxnSpPr>
            <p:nvPr/>
          </p:nvCxnSpPr>
          <p:spPr bwMode="auto">
            <a:xfrm flipH="1" flipV="1">
              <a:off x="2771645" y="3953451"/>
              <a:ext cx="33438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3" name="AutoShape 207"/>
            <p:cNvCxnSpPr>
              <a:cxnSpLocks noChangeShapeType="1"/>
              <a:stCxn id="1067" idx="0"/>
              <a:endCxn id="1141" idx="3"/>
            </p:cNvCxnSpPr>
            <p:nvPr/>
          </p:nvCxnSpPr>
          <p:spPr bwMode="auto">
            <a:xfrm flipH="1" flipV="1">
              <a:off x="2676849" y="3953451"/>
              <a:ext cx="12823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4" name="AutoShape 208"/>
            <p:cNvCxnSpPr>
              <a:cxnSpLocks noChangeShapeType="1"/>
              <a:stCxn id="1067" idx="0"/>
              <a:endCxn id="1140" idx="3"/>
            </p:cNvCxnSpPr>
            <p:nvPr/>
          </p:nvCxnSpPr>
          <p:spPr bwMode="auto">
            <a:xfrm flipH="1" flipV="1">
              <a:off x="2382378" y="3953451"/>
              <a:ext cx="422705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5" name="AutoShape 209"/>
            <p:cNvCxnSpPr>
              <a:cxnSpLocks noChangeShapeType="1"/>
              <a:stCxn id="1067" idx="0"/>
              <a:endCxn id="1139" idx="3"/>
            </p:cNvCxnSpPr>
            <p:nvPr/>
          </p:nvCxnSpPr>
          <p:spPr bwMode="auto">
            <a:xfrm flipH="1" flipV="1">
              <a:off x="2280516" y="3953451"/>
              <a:ext cx="524568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6" name="AutoShape 210"/>
            <p:cNvCxnSpPr>
              <a:cxnSpLocks noChangeShapeType="1"/>
              <a:stCxn id="1067" idx="0"/>
              <a:endCxn id="1138" idx="3"/>
            </p:cNvCxnSpPr>
            <p:nvPr/>
          </p:nvCxnSpPr>
          <p:spPr bwMode="auto">
            <a:xfrm flipH="1" flipV="1">
              <a:off x="2180061" y="3953451"/>
              <a:ext cx="625023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7" name="AutoShape 211"/>
            <p:cNvCxnSpPr>
              <a:cxnSpLocks noChangeShapeType="1"/>
              <a:stCxn id="1067" idx="0"/>
              <a:endCxn id="1137" idx="3"/>
            </p:cNvCxnSpPr>
            <p:nvPr/>
          </p:nvCxnSpPr>
          <p:spPr bwMode="auto">
            <a:xfrm flipH="1" flipV="1">
              <a:off x="1892088" y="3947357"/>
              <a:ext cx="912995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8" name="AutoShape 212"/>
            <p:cNvCxnSpPr>
              <a:cxnSpLocks noChangeShapeType="1"/>
              <a:stCxn id="1067" idx="0"/>
              <a:endCxn id="1136" idx="3"/>
            </p:cNvCxnSpPr>
            <p:nvPr/>
          </p:nvCxnSpPr>
          <p:spPr bwMode="auto">
            <a:xfrm flipH="1" flipV="1">
              <a:off x="1790226" y="3947357"/>
              <a:ext cx="1014857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9" name="AutoShape 213"/>
            <p:cNvCxnSpPr>
              <a:cxnSpLocks noChangeShapeType="1"/>
              <a:stCxn id="1067" idx="0"/>
              <a:endCxn id="1135" idx="3"/>
            </p:cNvCxnSpPr>
            <p:nvPr/>
          </p:nvCxnSpPr>
          <p:spPr bwMode="auto">
            <a:xfrm flipH="1" flipV="1">
              <a:off x="1687843" y="3947357"/>
              <a:ext cx="1117240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0" name="AutoShape 214"/>
            <p:cNvCxnSpPr>
              <a:cxnSpLocks noChangeShapeType="1"/>
              <a:stCxn id="1068" idx="0"/>
              <a:endCxn id="1135" idx="3"/>
            </p:cNvCxnSpPr>
            <p:nvPr/>
          </p:nvCxnSpPr>
          <p:spPr bwMode="auto">
            <a:xfrm flipH="1" flipV="1">
              <a:off x="1687843" y="3947357"/>
              <a:ext cx="1511014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1" name="AutoShape 215"/>
            <p:cNvCxnSpPr>
              <a:cxnSpLocks noChangeShapeType="1"/>
              <a:stCxn id="1068" idx="0"/>
              <a:endCxn id="1136" idx="3"/>
            </p:cNvCxnSpPr>
            <p:nvPr/>
          </p:nvCxnSpPr>
          <p:spPr bwMode="auto">
            <a:xfrm flipH="1" flipV="1">
              <a:off x="1790226" y="3947357"/>
              <a:ext cx="1408631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2" name="AutoShape 216"/>
            <p:cNvCxnSpPr>
              <a:cxnSpLocks noChangeShapeType="1"/>
              <a:stCxn id="1068" idx="0"/>
              <a:endCxn id="1137" idx="3"/>
            </p:cNvCxnSpPr>
            <p:nvPr/>
          </p:nvCxnSpPr>
          <p:spPr bwMode="auto">
            <a:xfrm flipH="1" flipV="1">
              <a:off x="1892088" y="3947357"/>
              <a:ext cx="1306769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3" name="AutoShape 217"/>
            <p:cNvCxnSpPr>
              <a:cxnSpLocks noChangeShapeType="1"/>
              <a:stCxn id="1068" idx="0"/>
              <a:endCxn id="1138" idx="3"/>
            </p:cNvCxnSpPr>
            <p:nvPr/>
          </p:nvCxnSpPr>
          <p:spPr bwMode="auto">
            <a:xfrm flipH="1" flipV="1">
              <a:off x="2180061" y="3953451"/>
              <a:ext cx="1018796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4" name="AutoShape 218"/>
            <p:cNvCxnSpPr>
              <a:cxnSpLocks noChangeShapeType="1"/>
              <a:stCxn id="1068" idx="0"/>
              <a:endCxn id="1139" idx="3"/>
            </p:cNvCxnSpPr>
            <p:nvPr/>
          </p:nvCxnSpPr>
          <p:spPr bwMode="auto">
            <a:xfrm flipH="1" flipV="1">
              <a:off x="2280516" y="3953451"/>
              <a:ext cx="91834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5" name="AutoShape 219"/>
            <p:cNvCxnSpPr>
              <a:cxnSpLocks noChangeShapeType="1"/>
              <a:stCxn id="1068" idx="0"/>
              <a:endCxn id="1140" idx="3"/>
            </p:cNvCxnSpPr>
            <p:nvPr/>
          </p:nvCxnSpPr>
          <p:spPr bwMode="auto">
            <a:xfrm flipH="1" flipV="1">
              <a:off x="2382378" y="3953451"/>
              <a:ext cx="816479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6" name="AutoShape 220"/>
            <p:cNvCxnSpPr>
              <a:cxnSpLocks noChangeShapeType="1"/>
              <a:stCxn id="1068" idx="0"/>
              <a:endCxn id="1141" idx="3"/>
            </p:cNvCxnSpPr>
            <p:nvPr/>
          </p:nvCxnSpPr>
          <p:spPr bwMode="auto">
            <a:xfrm flipH="1" flipV="1">
              <a:off x="2676849" y="3953451"/>
              <a:ext cx="522008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7" name="AutoShape 221"/>
            <p:cNvCxnSpPr>
              <a:cxnSpLocks noChangeShapeType="1"/>
              <a:stCxn id="1068" idx="0"/>
              <a:endCxn id="1142" idx="3"/>
            </p:cNvCxnSpPr>
            <p:nvPr/>
          </p:nvCxnSpPr>
          <p:spPr bwMode="auto">
            <a:xfrm flipH="1" flipV="1">
              <a:off x="2771645" y="3953451"/>
              <a:ext cx="427212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8" name="AutoShape 222"/>
            <p:cNvCxnSpPr>
              <a:cxnSpLocks noChangeShapeType="1"/>
              <a:stCxn id="1068" idx="0"/>
              <a:endCxn id="1143" idx="3"/>
            </p:cNvCxnSpPr>
            <p:nvPr/>
          </p:nvCxnSpPr>
          <p:spPr bwMode="auto">
            <a:xfrm flipH="1" flipV="1">
              <a:off x="2867849" y="3953451"/>
              <a:ext cx="331008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9" name="AutoShape 223"/>
            <p:cNvCxnSpPr>
              <a:cxnSpLocks noChangeShapeType="1"/>
              <a:stCxn id="1068" idx="0"/>
              <a:endCxn id="1144" idx="3"/>
            </p:cNvCxnSpPr>
            <p:nvPr/>
          </p:nvCxnSpPr>
          <p:spPr bwMode="auto">
            <a:xfrm flipH="1" flipV="1">
              <a:off x="3168213" y="3953451"/>
              <a:ext cx="3064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0" name="AutoShape 224"/>
            <p:cNvCxnSpPr>
              <a:cxnSpLocks noChangeShapeType="1"/>
              <a:stCxn id="1068" idx="0"/>
              <a:endCxn id="1145" idx="3"/>
            </p:cNvCxnSpPr>
            <p:nvPr/>
          </p:nvCxnSpPr>
          <p:spPr bwMode="auto">
            <a:xfrm flipV="1">
              <a:off x="3198857" y="3953451"/>
              <a:ext cx="69811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1" name="AutoShape 225"/>
            <p:cNvCxnSpPr>
              <a:cxnSpLocks noChangeShapeType="1"/>
              <a:stCxn id="1068" idx="0"/>
              <a:endCxn id="1146" idx="3"/>
            </p:cNvCxnSpPr>
            <p:nvPr/>
          </p:nvCxnSpPr>
          <p:spPr bwMode="auto">
            <a:xfrm flipV="1">
              <a:off x="3198857" y="3953451"/>
              <a:ext cx="166014" cy="118939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42" name="Group 255"/>
            <p:cNvGrpSpPr>
              <a:grpSpLocks/>
            </p:cNvGrpSpPr>
            <p:nvPr/>
          </p:nvGrpSpPr>
          <p:grpSpPr bwMode="auto">
            <a:xfrm>
              <a:off x="1600744" y="3585961"/>
              <a:ext cx="470110" cy="524986"/>
              <a:chOff x="2109" y="528"/>
              <a:chExt cx="2547" cy="3168"/>
            </a:xfrm>
          </p:grpSpPr>
          <p:sp>
            <p:nvSpPr>
              <p:cNvPr id="1243" name="Oval 256"/>
              <p:cNvSpPr>
                <a:spLocks noChangeArrowheads="1"/>
              </p:cNvSpPr>
              <p:nvPr/>
            </p:nvSpPr>
            <p:spPr bwMode="auto">
              <a:xfrm>
                <a:off x="2112" y="52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4" name="Oval 257"/>
              <p:cNvSpPr>
                <a:spLocks noChangeArrowheads="1"/>
              </p:cNvSpPr>
              <p:nvPr/>
            </p:nvSpPr>
            <p:spPr bwMode="auto">
              <a:xfrm>
                <a:off x="2112" y="316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5" name="Line 258"/>
              <p:cNvSpPr>
                <a:spLocks noChangeShapeType="1"/>
              </p:cNvSpPr>
              <p:nvPr/>
            </p:nvSpPr>
            <p:spPr bwMode="auto">
              <a:xfrm>
                <a:off x="2109" y="785"/>
                <a:ext cx="0" cy="265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6" name="Line 259"/>
              <p:cNvSpPr>
                <a:spLocks noChangeShapeType="1"/>
              </p:cNvSpPr>
              <p:nvPr/>
            </p:nvSpPr>
            <p:spPr bwMode="auto">
              <a:xfrm>
                <a:off x="4656" y="796"/>
                <a:ext cx="0" cy="2632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47" name="Group 124"/>
            <p:cNvGrpSpPr>
              <a:grpSpLocks/>
            </p:cNvGrpSpPr>
            <p:nvPr/>
          </p:nvGrpSpPr>
          <p:grpSpPr bwMode="auto">
            <a:xfrm>
              <a:off x="1970488" y="3499018"/>
              <a:ext cx="155623" cy="122497"/>
              <a:chOff x="4236" y="1392"/>
              <a:chExt cx="132" cy="112"/>
            </a:xfrm>
          </p:grpSpPr>
          <p:sp>
            <p:nvSpPr>
              <p:cNvPr id="1248" name="Arc 125"/>
              <p:cNvSpPr>
                <a:spLocks/>
              </p:cNvSpPr>
              <p:nvPr/>
            </p:nvSpPr>
            <p:spPr bwMode="auto">
              <a:xfrm rot="5400000" flipH="1" flipV="1">
                <a:off x="4326" y="1398"/>
                <a:ext cx="48" cy="36"/>
              </a:xfrm>
              <a:custGeom>
                <a:avLst/>
                <a:gdLst>
                  <a:gd name="G0" fmla="+- 0 0 0"/>
                  <a:gd name="G1" fmla="+- 16400 0 0"/>
                  <a:gd name="G2" fmla="+- 21600 0 0"/>
                  <a:gd name="T0" fmla="*/ 14057 w 21600"/>
                  <a:gd name="T1" fmla="*/ 0 h 16400"/>
                  <a:gd name="T2" fmla="*/ 21600 w 21600"/>
                  <a:gd name="T3" fmla="*/ 16400 h 16400"/>
                  <a:gd name="T4" fmla="*/ 0 w 21600"/>
                  <a:gd name="T5" fmla="*/ 16400 h 1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400" fill="none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</a:path>
                  <a:path w="21600" h="16400" stroke="0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  <a:lnTo>
                      <a:pt x="0" y="16400"/>
                    </a:lnTo>
                    <a:close/>
                  </a:path>
                </a:pathLst>
              </a:custGeom>
              <a:noFill/>
              <a:ln w="19050">
                <a:solidFill>
                  <a:srgbClr val="99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9" name="Line 126"/>
              <p:cNvSpPr>
                <a:spLocks noChangeShapeType="1"/>
              </p:cNvSpPr>
              <p:nvPr/>
            </p:nvSpPr>
            <p:spPr bwMode="auto">
              <a:xfrm flipH="1">
                <a:off x="4236" y="1408"/>
                <a:ext cx="96" cy="96"/>
              </a:xfrm>
              <a:prstGeom prst="line">
                <a:avLst/>
              </a:prstGeom>
              <a:noFill/>
              <a:ln w="19050">
                <a:solidFill>
                  <a:srgbClr val="99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0" name="Group 120"/>
            <p:cNvGrpSpPr>
              <a:grpSpLocks/>
            </p:cNvGrpSpPr>
            <p:nvPr/>
          </p:nvGrpSpPr>
          <p:grpSpPr bwMode="auto">
            <a:xfrm>
              <a:off x="2456846" y="3499018"/>
              <a:ext cx="155623" cy="122497"/>
              <a:chOff x="4236" y="1392"/>
              <a:chExt cx="132" cy="112"/>
            </a:xfrm>
          </p:grpSpPr>
          <p:sp>
            <p:nvSpPr>
              <p:cNvPr id="1251" name="Arc 121"/>
              <p:cNvSpPr>
                <a:spLocks/>
              </p:cNvSpPr>
              <p:nvPr/>
            </p:nvSpPr>
            <p:spPr bwMode="auto">
              <a:xfrm rot="5400000" flipH="1" flipV="1">
                <a:off x="4326" y="1398"/>
                <a:ext cx="48" cy="36"/>
              </a:xfrm>
              <a:custGeom>
                <a:avLst/>
                <a:gdLst>
                  <a:gd name="G0" fmla="+- 0 0 0"/>
                  <a:gd name="G1" fmla="+- 16400 0 0"/>
                  <a:gd name="G2" fmla="+- 21600 0 0"/>
                  <a:gd name="T0" fmla="*/ 14057 w 21600"/>
                  <a:gd name="T1" fmla="*/ 0 h 16400"/>
                  <a:gd name="T2" fmla="*/ 21600 w 21600"/>
                  <a:gd name="T3" fmla="*/ 16400 h 16400"/>
                  <a:gd name="T4" fmla="*/ 0 w 21600"/>
                  <a:gd name="T5" fmla="*/ 16400 h 1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400" fill="none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</a:path>
                  <a:path w="21600" h="16400" stroke="0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  <a:lnTo>
                      <a:pt x="0" y="16400"/>
                    </a:lnTo>
                    <a:close/>
                  </a:path>
                </a:pathLst>
              </a:custGeom>
              <a:noFill/>
              <a:ln w="19050">
                <a:solidFill>
                  <a:srgbClr val="99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2" name="Line 122"/>
              <p:cNvSpPr>
                <a:spLocks noChangeShapeType="1"/>
              </p:cNvSpPr>
              <p:nvPr/>
            </p:nvSpPr>
            <p:spPr bwMode="auto">
              <a:xfrm flipH="1">
                <a:off x="4236" y="1408"/>
                <a:ext cx="96" cy="96"/>
              </a:xfrm>
              <a:prstGeom prst="line">
                <a:avLst/>
              </a:prstGeom>
              <a:noFill/>
              <a:ln w="19050">
                <a:solidFill>
                  <a:srgbClr val="99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3" name="Group 127"/>
            <p:cNvGrpSpPr>
              <a:grpSpLocks/>
            </p:cNvGrpSpPr>
            <p:nvPr/>
          </p:nvGrpSpPr>
          <p:grpSpPr bwMode="auto">
            <a:xfrm>
              <a:off x="2968991" y="3499018"/>
              <a:ext cx="155623" cy="122497"/>
              <a:chOff x="4236" y="1392"/>
              <a:chExt cx="132" cy="112"/>
            </a:xfrm>
          </p:grpSpPr>
          <p:sp>
            <p:nvSpPr>
              <p:cNvPr id="1254" name="Arc 128"/>
              <p:cNvSpPr>
                <a:spLocks/>
              </p:cNvSpPr>
              <p:nvPr/>
            </p:nvSpPr>
            <p:spPr bwMode="auto">
              <a:xfrm rot="5400000" flipH="1" flipV="1">
                <a:off x="4326" y="1398"/>
                <a:ext cx="48" cy="36"/>
              </a:xfrm>
              <a:custGeom>
                <a:avLst/>
                <a:gdLst>
                  <a:gd name="G0" fmla="+- 0 0 0"/>
                  <a:gd name="G1" fmla="+- 16400 0 0"/>
                  <a:gd name="G2" fmla="+- 21600 0 0"/>
                  <a:gd name="T0" fmla="*/ 14057 w 21600"/>
                  <a:gd name="T1" fmla="*/ 0 h 16400"/>
                  <a:gd name="T2" fmla="*/ 21600 w 21600"/>
                  <a:gd name="T3" fmla="*/ 16400 h 16400"/>
                  <a:gd name="T4" fmla="*/ 0 w 21600"/>
                  <a:gd name="T5" fmla="*/ 16400 h 1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400" fill="none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</a:path>
                  <a:path w="21600" h="16400" stroke="0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  <a:lnTo>
                      <a:pt x="0" y="16400"/>
                    </a:lnTo>
                    <a:close/>
                  </a:path>
                </a:pathLst>
              </a:custGeom>
              <a:noFill/>
              <a:ln w="19050">
                <a:solidFill>
                  <a:srgbClr val="99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5" name="Line 129"/>
              <p:cNvSpPr>
                <a:spLocks noChangeShapeType="1"/>
              </p:cNvSpPr>
              <p:nvPr/>
            </p:nvSpPr>
            <p:spPr bwMode="auto">
              <a:xfrm flipH="1">
                <a:off x="4236" y="1408"/>
                <a:ext cx="96" cy="96"/>
              </a:xfrm>
              <a:prstGeom prst="line">
                <a:avLst/>
              </a:prstGeom>
              <a:noFill/>
              <a:ln w="19050">
                <a:solidFill>
                  <a:srgbClr val="99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6" name="Group 130"/>
            <p:cNvGrpSpPr>
              <a:grpSpLocks/>
            </p:cNvGrpSpPr>
            <p:nvPr/>
          </p:nvGrpSpPr>
          <p:grpSpPr bwMode="auto">
            <a:xfrm>
              <a:off x="3425337" y="3499018"/>
              <a:ext cx="155623" cy="122497"/>
              <a:chOff x="4236" y="1392"/>
              <a:chExt cx="132" cy="112"/>
            </a:xfrm>
          </p:grpSpPr>
          <p:sp>
            <p:nvSpPr>
              <p:cNvPr id="1257" name="Arc 131"/>
              <p:cNvSpPr>
                <a:spLocks/>
              </p:cNvSpPr>
              <p:nvPr/>
            </p:nvSpPr>
            <p:spPr bwMode="auto">
              <a:xfrm rot="5400000" flipH="1" flipV="1">
                <a:off x="4326" y="1398"/>
                <a:ext cx="48" cy="36"/>
              </a:xfrm>
              <a:custGeom>
                <a:avLst/>
                <a:gdLst>
                  <a:gd name="G0" fmla="+- 0 0 0"/>
                  <a:gd name="G1" fmla="+- 16400 0 0"/>
                  <a:gd name="G2" fmla="+- 21600 0 0"/>
                  <a:gd name="T0" fmla="*/ 14057 w 21600"/>
                  <a:gd name="T1" fmla="*/ 0 h 16400"/>
                  <a:gd name="T2" fmla="*/ 21600 w 21600"/>
                  <a:gd name="T3" fmla="*/ 16400 h 16400"/>
                  <a:gd name="T4" fmla="*/ 0 w 21600"/>
                  <a:gd name="T5" fmla="*/ 16400 h 1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400" fill="none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</a:path>
                  <a:path w="21600" h="16400" stroke="0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  <a:lnTo>
                      <a:pt x="0" y="16400"/>
                    </a:lnTo>
                    <a:close/>
                  </a:path>
                </a:pathLst>
              </a:custGeom>
              <a:noFill/>
              <a:ln w="19050">
                <a:solidFill>
                  <a:srgbClr val="99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8" name="Line 132"/>
              <p:cNvSpPr>
                <a:spLocks noChangeShapeType="1"/>
              </p:cNvSpPr>
              <p:nvPr/>
            </p:nvSpPr>
            <p:spPr bwMode="auto">
              <a:xfrm flipH="1">
                <a:off x="4236" y="1408"/>
                <a:ext cx="96" cy="96"/>
              </a:xfrm>
              <a:prstGeom prst="line">
                <a:avLst/>
              </a:prstGeom>
              <a:noFill/>
              <a:ln w="19050">
                <a:solidFill>
                  <a:srgbClr val="99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59" name="AutoShape 260"/>
            <p:cNvSpPr>
              <a:spLocks noChangeArrowheads="1"/>
            </p:cNvSpPr>
            <p:nvPr/>
          </p:nvSpPr>
          <p:spPr bwMode="auto">
            <a:xfrm>
              <a:off x="3948422" y="3743457"/>
              <a:ext cx="751982" cy="1263748"/>
            </a:xfrm>
            <a:prstGeom prst="roundRect">
              <a:avLst>
                <a:gd name="adj" fmla="val 5978"/>
              </a:avLst>
            </a:prstGeom>
            <a:solidFill>
              <a:srgbClr val="DDDDDD"/>
            </a:solidFill>
            <a:ln w="9525">
              <a:solidFill>
                <a:srgbClr val="9966FF"/>
              </a:solidFill>
              <a:round/>
              <a:headEnd/>
              <a:tailEnd/>
            </a:ln>
            <a:effectLst/>
            <a:extLst/>
          </p:spPr>
          <p:txBody>
            <a:bodyPr lIns="0" rIns="0" anchor="b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1260" name="Text Box 118"/>
            <p:cNvSpPr txBox="1">
              <a:spLocks noChangeArrowheads="1"/>
            </p:cNvSpPr>
            <p:nvPr/>
          </p:nvSpPr>
          <p:spPr bwMode="auto">
            <a:xfrm>
              <a:off x="3882209" y="4992914"/>
              <a:ext cx="765991" cy="5247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noAutofit/>
            </a:bodyPr>
            <a:lstStyle/>
            <a:p>
              <a:pPr algn="ctr" fontAlgn="base">
                <a:lnSpc>
                  <a:spcPts val="10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chemeClr val="bg1"/>
                  </a:solidFill>
                </a:rPr>
                <a:t>Activation Function </a:t>
              </a:r>
              <a:r>
                <a:rPr lang="en-US" sz="900" dirty="0" smtClean="0">
                  <a:solidFill>
                    <a:schemeClr val="bg1"/>
                  </a:solidFill>
                </a:rPr>
                <a:t>Modulation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261" name="Oval 1260"/>
            <p:cNvSpPr/>
            <p:nvPr/>
          </p:nvSpPr>
          <p:spPr bwMode="auto">
            <a:xfrm>
              <a:off x="3987364" y="3840264"/>
              <a:ext cx="657838" cy="584834"/>
            </a:xfrm>
            <a:prstGeom prst="ellipse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262" name="Text Box 117"/>
            <p:cNvSpPr txBox="1">
              <a:spLocks noChangeArrowheads="1"/>
            </p:cNvSpPr>
            <p:nvPr/>
          </p:nvSpPr>
          <p:spPr bwMode="auto">
            <a:xfrm>
              <a:off x="4271177" y="4278196"/>
              <a:ext cx="90596" cy="10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 dirty="0">
                  <a:solidFill>
                    <a:srgbClr val="000000"/>
                  </a:solidFill>
                  <a:sym typeface="Symbol"/>
                </a:rPr>
                <a:t>V</a:t>
              </a:r>
              <a:endParaRPr lang="en-US" sz="1000" i="1" dirty="0">
                <a:solidFill>
                  <a:srgbClr val="000000"/>
                </a:solidFill>
              </a:endParaRPr>
            </a:p>
          </p:txBody>
        </p:sp>
        <p:cxnSp>
          <p:nvCxnSpPr>
            <p:cNvPr id="1263" name="Straight Arrow Connector 1262"/>
            <p:cNvCxnSpPr/>
            <p:nvPr/>
          </p:nvCxnSpPr>
          <p:spPr bwMode="auto">
            <a:xfrm flipH="1" flipV="1">
              <a:off x="4316282" y="4425098"/>
              <a:ext cx="2765" cy="2028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64" name="Group 255"/>
            <p:cNvGrpSpPr>
              <a:grpSpLocks/>
            </p:cNvGrpSpPr>
            <p:nvPr/>
          </p:nvGrpSpPr>
          <p:grpSpPr bwMode="auto">
            <a:xfrm>
              <a:off x="2097382" y="3583646"/>
              <a:ext cx="470110" cy="524986"/>
              <a:chOff x="2109" y="528"/>
              <a:chExt cx="2547" cy="3168"/>
            </a:xfrm>
          </p:grpSpPr>
          <p:sp>
            <p:nvSpPr>
              <p:cNvPr id="1265" name="Oval 256"/>
              <p:cNvSpPr>
                <a:spLocks noChangeArrowheads="1"/>
              </p:cNvSpPr>
              <p:nvPr/>
            </p:nvSpPr>
            <p:spPr bwMode="auto">
              <a:xfrm>
                <a:off x="2112" y="52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6" name="Oval 257"/>
              <p:cNvSpPr>
                <a:spLocks noChangeArrowheads="1"/>
              </p:cNvSpPr>
              <p:nvPr/>
            </p:nvSpPr>
            <p:spPr bwMode="auto">
              <a:xfrm>
                <a:off x="2112" y="316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7" name="Line 258"/>
              <p:cNvSpPr>
                <a:spLocks noChangeShapeType="1"/>
              </p:cNvSpPr>
              <p:nvPr/>
            </p:nvSpPr>
            <p:spPr bwMode="auto">
              <a:xfrm>
                <a:off x="2109" y="785"/>
                <a:ext cx="0" cy="265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8" name="Line 259"/>
              <p:cNvSpPr>
                <a:spLocks noChangeShapeType="1"/>
              </p:cNvSpPr>
              <p:nvPr/>
            </p:nvSpPr>
            <p:spPr bwMode="auto">
              <a:xfrm>
                <a:off x="4656" y="796"/>
                <a:ext cx="0" cy="2632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69" name="Group 255"/>
            <p:cNvGrpSpPr>
              <a:grpSpLocks/>
            </p:cNvGrpSpPr>
            <p:nvPr/>
          </p:nvGrpSpPr>
          <p:grpSpPr bwMode="auto">
            <a:xfrm>
              <a:off x="2588742" y="3583857"/>
              <a:ext cx="470110" cy="524986"/>
              <a:chOff x="2109" y="528"/>
              <a:chExt cx="2547" cy="3168"/>
            </a:xfrm>
          </p:grpSpPr>
          <p:sp>
            <p:nvSpPr>
              <p:cNvPr id="1270" name="Oval 256"/>
              <p:cNvSpPr>
                <a:spLocks noChangeArrowheads="1"/>
              </p:cNvSpPr>
              <p:nvPr/>
            </p:nvSpPr>
            <p:spPr bwMode="auto">
              <a:xfrm>
                <a:off x="2112" y="52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1" name="Oval 257"/>
              <p:cNvSpPr>
                <a:spLocks noChangeArrowheads="1"/>
              </p:cNvSpPr>
              <p:nvPr/>
            </p:nvSpPr>
            <p:spPr bwMode="auto">
              <a:xfrm>
                <a:off x="2112" y="316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2" name="Line 258"/>
              <p:cNvSpPr>
                <a:spLocks noChangeShapeType="1"/>
              </p:cNvSpPr>
              <p:nvPr/>
            </p:nvSpPr>
            <p:spPr bwMode="auto">
              <a:xfrm>
                <a:off x="2109" y="785"/>
                <a:ext cx="0" cy="265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3" name="Line 259"/>
              <p:cNvSpPr>
                <a:spLocks noChangeShapeType="1"/>
              </p:cNvSpPr>
              <p:nvPr/>
            </p:nvSpPr>
            <p:spPr bwMode="auto">
              <a:xfrm>
                <a:off x="4656" y="796"/>
                <a:ext cx="0" cy="2632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74" name="Group 255"/>
            <p:cNvGrpSpPr>
              <a:grpSpLocks/>
            </p:cNvGrpSpPr>
            <p:nvPr/>
          </p:nvGrpSpPr>
          <p:grpSpPr bwMode="auto">
            <a:xfrm>
              <a:off x="3082329" y="3583646"/>
              <a:ext cx="470110" cy="524986"/>
              <a:chOff x="2109" y="528"/>
              <a:chExt cx="2547" cy="3168"/>
            </a:xfrm>
          </p:grpSpPr>
          <p:sp>
            <p:nvSpPr>
              <p:cNvPr id="1275" name="Oval 256"/>
              <p:cNvSpPr>
                <a:spLocks noChangeArrowheads="1"/>
              </p:cNvSpPr>
              <p:nvPr/>
            </p:nvSpPr>
            <p:spPr bwMode="auto">
              <a:xfrm>
                <a:off x="2112" y="52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6" name="Oval 257"/>
              <p:cNvSpPr>
                <a:spLocks noChangeArrowheads="1"/>
              </p:cNvSpPr>
              <p:nvPr/>
            </p:nvSpPr>
            <p:spPr bwMode="auto">
              <a:xfrm>
                <a:off x="2112" y="316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7" name="Line 258"/>
              <p:cNvSpPr>
                <a:spLocks noChangeShapeType="1"/>
              </p:cNvSpPr>
              <p:nvPr/>
            </p:nvSpPr>
            <p:spPr bwMode="auto">
              <a:xfrm>
                <a:off x="2109" y="785"/>
                <a:ext cx="0" cy="265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8" name="Line 259"/>
              <p:cNvSpPr>
                <a:spLocks noChangeShapeType="1"/>
              </p:cNvSpPr>
              <p:nvPr/>
            </p:nvSpPr>
            <p:spPr bwMode="auto">
              <a:xfrm>
                <a:off x="4656" y="796"/>
                <a:ext cx="0" cy="2632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279" name="AutoShape 16"/>
            <p:cNvCxnSpPr>
              <a:cxnSpLocks noChangeShapeType="1"/>
              <a:stCxn id="1061" idx="0"/>
              <a:endCxn id="1294" idx="3"/>
            </p:cNvCxnSpPr>
            <p:nvPr/>
          </p:nvCxnSpPr>
          <p:spPr bwMode="auto">
            <a:xfrm flipV="1">
              <a:off x="1048428" y="3947357"/>
              <a:ext cx="138440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0" name="AutoShape 17"/>
            <p:cNvCxnSpPr>
              <a:cxnSpLocks noChangeShapeType="1"/>
              <a:stCxn id="1061" idx="0"/>
              <a:endCxn id="1295" idx="3"/>
            </p:cNvCxnSpPr>
            <p:nvPr/>
          </p:nvCxnSpPr>
          <p:spPr bwMode="auto">
            <a:xfrm flipV="1">
              <a:off x="1048428" y="3947357"/>
              <a:ext cx="240823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1" name="AutoShape 18"/>
            <p:cNvCxnSpPr>
              <a:cxnSpLocks noChangeShapeType="1"/>
              <a:stCxn id="1061" idx="0"/>
              <a:endCxn id="1296" idx="3"/>
            </p:cNvCxnSpPr>
            <p:nvPr/>
          </p:nvCxnSpPr>
          <p:spPr bwMode="auto">
            <a:xfrm flipV="1">
              <a:off x="1048428" y="3947357"/>
              <a:ext cx="342685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2" name="AutoShape 28"/>
            <p:cNvCxnSpPr>
              <a:cxnSpLocks noChangeShapeType="1"/>
              <a:stCxn id="1070" idx="0"/>
              <a:endCxn id="1294" idx="3"/>
            </p:cNvCxnSpPr>
            <p:nvPr/>
          </p:nvCxnSpPr>
          <p:spPr bwMode="auto">
            <a:xfrm flipH="1" flipV="1">
              <a:off x="1186868" y="3947357"/>
              <a:ext cx="833026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3" name="AutoShape 29"/>
            <p:cNvCxnSpPr>
              <a:cxnSpLocks noChangeShapeType="1"/>
              <a:stCxn id="1070" idx="0"/>
              <a:endCxn id="1295" idx="3"/>
            </p:cNvCxnSpPr>
            <p:nvPr/>
          </p:nvCxnSpPr>
          <p:spPr bwMode="auto">
            <a:xfrm flipH="1" flipV="1">
              <a:off x="1289251" y="3947357"/>
              <a:ext cx="730643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4" name="AutoShape 30"/>
            <p:cNvCxnSpPr>
              <a:cxnSpLocks noChangeShapeType="1"/>
              <a:stCxn id="1070" idx="0"/>
              <a:endCxn id="1296" idx="3"/>
            </p:cNvCxnSpPr>
            <p:nvPr/>
          </p:nvCxnSpPr>
          <p:spPr bwMode="auto">
            <a:xfrm flipH="1" flipV="1">
              <a:off x="1391113" y="3947357"/>
              <a:ext cx="628781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5" name="AutoShape 38"/>
            <p:cNvCxnSpPr>
              <a:cxnSpLocks noChangeShapeType="1"/>
              <a:stCxn id="1071" idx="0"/>
              <a:endCxn id="1294" idx="3"/>
            </p:cNvCxnSpPr>
            <p:nvPr/>
          </p:nvCxnSpPr>
          <p:spPr bwMode="auto">
            <a:xfrm flipH="1" flipV="1">
              <a:off x="1186868" y="3947357"/>
              <a:ext cx="1029913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6" name="AutoShape 39"/>
            <p:cNvCxnSpPr>
              <a:cxnSpLocks noChangeShapeType="1"/>
              <a:stCxn id="1071" idx="0"/>
              <a:endCxn id="1295" idx="3"/>
            </p:cNvCxnSpPr>
            <p:nvPr/>
          </p:nvCxnSpPr>
          <p:spPr bwMode="auto">
            <a:xfrm flipH="1" flipV="1">
              <a:off x="1289251" y="3947357"/>
              <a:ext cx="927530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7" name="AutoShape 40"/>
            <p:cNvCxnSpPr>
              <a:cxnSpLocks noChangeShapeType="1"/>
              <a:stCxn id="1071" idx="0"/>
              <a:endCxn id="1296" idx="3"/>
            </p:cNvCxnSpPr>
            <p:nvPr/>
          </p:nvCxnSpPr>
          <p:spPr bwMode="auto">
            <a:xfrm flipH="1" flipV="1">
              <a:off x="1391113" y="3947357"/>
              <a:ext cx="825668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8" name="AutoShape 50"/>
            <p:cNvCxnSpPr>
              <a:cxnSpLocks noChangeShapeType="1"/>
              <a:stCxn id="1065" idx="0"/>
              <a:endCxn id="1294" idx="3"/>
            </p:cNvCxnSpPr>
            <p:nvPr/>
          </p:nvCxnSpPr>
          <p:spPr bwMode="auto">
            <a:xfrm flipH="1" flipV="1">
              <a:off x="1186868" y="3947357"/>
              <a:ext cx="1422507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9" name="AutoShape 51"/>
            <p:cNvCxnSpPr>
              <a:cxnSpLocks noChangeShapeType="1"/>
              <a:stCxn id="1065" idx="0"/>
              <a:endCxn id="1295" idx="3"/>
            </p:cNvCxnSpPr>
            <p:nvPr/>
          </p:nvCxnSpPr>
          <p:spPr bwMode="auto">
            <a:xfrm flipH="1" flipV="1">
              <a:off x="1289251" y="3947357"/>
              <a:ext cx="1320124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0" name="AutoShape 52"/>
            <p:cNvCxnSpPr>
              <a:cxnSpLocks noChangeShapeType="1"/>
              <a:stCxn id="1065" idx="0"/>
              <a:endCxn id="1296" idx="3"/>
            </p:cNvCxnSpPr>
            <p:nvPr/>
          </p:nvCxnSpPr>
          <p:spPr bwMode="auto">
            <a:xfrm flipH="1" flipV="1">
              <a:off x="1391113" y="3947357"/>
              <a:ext cx="1218262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1" name="AutoShape 63"/>
            <p:cNvCxnSpPr>
              <a:cxnSpLocks noChangeShapeType="1"/>
              <a:stCxn id="1066" idx="0"/>
              <a:endCxn id="1294" idx="3"/>
            </p:cNvCxnSpPr>
            <p:nvPr/>
          </p:nvCxnSpPr>
          <p:spPr bwMode="auto">
            <a:xfrm flipH="1" flipV="1">
              <a:off x="1186868" y="3947357"/>
              <a:ext cx="1815102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2" name="AutoShape 64"/>
            <p:cNvCxnSpPr>
              <a:cxnSpLocks noChangeShapeType="1"/>
              <a:stCxn id="1066" idx="0"/>
              <a:endCxn id="1295" idx="3"/>
            </p:cNvCxnSpPr>
            <p:nvPr/>
          </p:nvCxnSpPr>
          <p:spPr bwMode="auto">
            <a:xfrm flipH="1" flipV="1">
              <a:off x="1289251" y="3947357"/>
              <a:ext cx="1712719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3" name="AutoShape 66"/>
            <p:cNvCxnSpPr>
              <a:cxnSpLocks noChangeShapeType="1"/>
              <a:stCxn id="1066" idx="0"/>
              <a:endCxn id="1296" idx="3"/>
            </p:cNvCxnSpPr>
            <p:nvPr/>
          </p:nvCxnSpPr>
          <p:spPr bwMode="auto">
            <a:xfrm flipH="1" flipV="1">
              <a:off x="1391113" y="3947357"/>
              <a:ext cx="1610857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94" name="AutoShape 79"/>
            <p:cNvSpPr>
              <a:spLocks noChangeArrowheads="1"/>
            </p:cNvSpPr>
            <p:nvPr/>
          </p:nvSpPr>
          <p:spPr bwMode="auto">
            <a:xfrm>
              <a:off x="1119667" y="3763612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0</a:t>
              </a:r>
            </a:p>
          </p:txBody>
        </p:sp>
        <p:sp>
          <p:nvSpPr>
            <p:cNvPr id="1295" name="AutoShape 80"/>
            <p:cNvSpPr>
              <a:spLocks noChangeArrowheads="1"/>
            </p:cNvSpPr>
            <p:nvPr/>
          </p:nvSpPr>
          <p:spPr bwMode="auto">
            <a:xfrm>
              <a:off x="1222050" y="3763612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296" name="AutoShape 81"/>
            <p:cNvSpPr>
              <a:spLocks noChangeArrowheads="1"/>
            </p:cNvSpPr>
            <p:nvPr/>
          </p:nvSpPr>
          <p:spPr bwMode="auto">
            <a:xfrm>
              <a:off x="1323912" y="3763612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297" name="AutoShape 142"/>
            <p:cNvCxnSpPr>
              <a:cxnSpLocks noChangeShapeType="1"/>
              <a:stCxn id="1062" idx="0"/>
              <a:endCxn id="1294" idx="3"/>
            </p:cNvCxnSpPr>
            <p:nvPr/>
          </p:nvCxnSpPr>
          <p:spPr bwMode="auto">
            <a:xfrm flipH="1" flipV="1">
              <a:off x="1186868" y="3947357"/>
              <a:ext cx="47837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8" name="AutoShape 143"/>
            <p:cNvCxnSpPr>
              <a:cxnSpLocks noChangeShapeType="1"/>
              <a:stCxn id="1062" idx="0"/>
              <a:endCxn id="1296" idx="3"/>
            </p:cNvCxnSpPr>
            <p:nvPr/>
          </p:nvCxnSpPr>
          <p:spPr bwMode="auto">
            <a:xfrm flipV="1">
              <a:off x="1234705" y="3947357"/>
              <a:ext cx="156409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9" name="AutoShape 144"/>
            <p:cNvCxnSpPr>
              <a:cxnSpLocks noChangeShapeType="1"/>
              <a:stCxn id="1062" idx="0"/>
              <a:endCxn id="1295" idx="3"/>
            </p:cNvCxnSpPr>
            <p:nvPr/>
          </p:nvCxnSpPr>
          <p:spPr bwMode="auto">
            <a:xfrm flipV="1">
              <a:off x="1234705" y="3947357"/>
              <a:ext cx="54546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0" name="AutoShape 163"/>
            <p:cNvCxnSpPr>
              <a:cxnSpLocks noChangeShapeType="1"/>
              <a:stCxn id="1063" idx="0"/>
              <a:endCxn id="1296" idx="3"/>
            </p:cNvCxnSpPr>
            <p:nvPr/>
          </p:nvCxnSpPr>
          <p:spPr bwMode="auto">
            <a:xfrm flipH="1" flipV="1">
              <a:off x="1391113" y="3947357"/>
              <a:ext cx="40478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1" name="AutoShape 164"/>
            <p:cNvCxnSpPr>
              <a:cxnSpLocks noChangeShapeType="1"/>
              <a:stCxn id="1063" idx="0"/>
              <a:endCxn id="1295" idx="3"/>
            </p:cNvCxnSpPr>
            <p:nvPr/>
          </p:nvCxnSpPr>
          <p:spPr bwMode="auto">
            <a:xfrm flipH="1" flipV="1">
              <a:off x="1289251" y="3947357"/>
              <a:ext cx="142341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2" name="AutoShape 165"/>
            <p:cNvCxnSpPr>
              <a:cxnSpLocks noChangeShapeType="1"/>
              <a:stCxn id="1063" idx="0"/>
              <a:endCxn id="1294" idx="3"/>
            </p:cNvCxnSpPr>
            <p:nvPr/>
          </p:nvCxnSpPr>
          <p:spPr bwMode="auto">
            <a:xfrm flipH="1" flipV="1">
              <a:off x="1186868" y="3947357"/>
              <a:ext cx="244724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3" name="AutoShape 166"/>
            <p:cNvCxnSpPr>
              <a:cxnSpLocks noChangeShapeType="1"/>
              <a:stCxn id="1064" idx="0"/>
              <a:endCxn id="1294" idx="3"/>
            </p:cNvCxnSpPr>
            <p:nvPr/>
          </p:nvCxnSpPr>
          <p:spPr bwMode="auto">
            <a:xfrm flipH="1" flipV="1">
              <a:off x="1186868" y="3947357"/>
              <a:ext cx="440432" cy="119839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4" name="AutoShape 167"/>
            <p:cNvCxnSpPr>
              <a:cxnSpLocks noChangeShapeType="1"/>
              <a:stCxn id="1064" idx="0"/>
              <a:endCxn id="1295" idx="3"/>
            </p:cNvCxnSpPr>
            <p:nvPr/>
          </p:nvCxnSpPr>
          <p:spPr bwMode="auto">
            <a:xfrm flipH="1" flipV="1">
              <a:off x="1289251" y="3947357"/>
              <a:ext cx="338049" cy="119839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5" name="AutoShape 168"/>
            <p:cNvCxnSpPr>
              <a:cxnSpLocks noChangeShapeType="1"/>
              <a:stCxn id="1064" idx="0"/>
              <a:endCxn id="1296" idx="3"/>
            </p:cNvCxnSpPr>
            <p:nvPr/>
          </p:nvCxnSpPr>
          <p:spPr bwMode="auto">
            <a:xfrm flipH="1" flipV="1">
              <a:off x="1391113" y="3947357"/>
              <a:ext cx="236186" cy="119839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6" name="AutoShape 187"/>
            <p:cNvCxnSpPr>
              <a:cxnSpLocks noChangeShapeType="1"/>
              <a:stCxn id="1069" idx="0"/>
              <a:endCxn id="1296" idx="3"/>
            </p:cNvCxnSpPr>
            <p:nvPr/>
          </p:nvCxnSpPr>
          <p:spPr bwMode="auto">
            <a:xfrm flipH="1" flipV="1">
              <a:off x="1391113" y="3947357"/>
              <a:ext cx="433073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7" name="AutoShape 188"/>
            <p:cNvCxnSpPr>
              <a:cxnSpLocks noChangeShapeType="1"/>
              <a:stCxn id="1069" idx="0"/>
              <a:endCxn id="1295" idx="3"/>
            </p:cNvCxnSpPr>
            <p:nvPr/>
          </p:nvCxnSpPr>
          <p:spPr bwMode="auto">
            <a:xfrm flipH="1" flipV="1">
              <a:off x="1289251" y="3947357"/>
              <a:ext cx="534935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8" name="AutoShape 189"/>
            <p:cNvCxnSpPr>
              <a:cxnSpLocks noChangeShapeType="1"/>
              <a:stCxn id="1069" idx="0"/>
              <a:endCxn id="1294" idx="3"/>
            </p:cNvCxnSpPr>
            <p:nvPr/>
          </p:nvCxnSpPr>
          <p:spPr bwMode="auto">
            <a:xfrm flipH="1" flipV="1">
              <a:off x="1186868" y="3947357"/>
              <a:ext cx="637318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9" name="AutoShape 190"/>
            <p:cNvCxnSpPr>
              <a:cxnSpLocks noChangeShapeType="1"/>
              <a:stCxn id="1072" idx="0"/>
              <a:endCxn id="1294" idx="3"/>
            </p:cNvCxnSpPr>
            <p:nvPr/>
          </p:nvCxnSpPr>
          <p:spPr bwMode="auto">
            <a:xfrm flipH="1" flipV="1">
              <a:off x="1186868" y="3947357"/>
              <a:ext cx="1225621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0" name="AutoShape 191"/>
            <p:cNvCxnSpPr>
              <a:cxnSpLocks noChangeShapeType="1"/>
              <a:stCxn id="1072" idx="0"/>
              <a:endCxn id="1295" idx="3"/>
            </p:cNvCxnSpPr>
            <p:nvPr/>
          </p:nvCxnSpPr>
          <p:spPr bwMode="auto">
            <a:xfrm flipH="1" flipV="1">
              <a:off x="1289251" y="3947357"/>
              <a:ext cx="1123238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1" name="AutoShape 192"/>
            <p:cNvCxnSpPr>
              <a:cxnSpLocks noChangeShapeType="1"/>
              <a:stCxn id="1072" idx="0"/>
              <a:endCxn id="1296" idx="3"/>
            </p:cNvCxnSpPr>
            <p:nvPr/>
          </p:nvCxnSpPr>
          <p:spPr bwMode="auto">
            <a:xfrm flipH="1" flipV="1">
              <a:off x="1391113" y="3947357"/>
              <a:ext cx="1021376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2" name="AutoShape 211"/>
            <p:cNvCxnSpPr>
              <a:cxnSpLocks noChangeShapeType="1"/>
              <a:stCxn id="1067" idx="0"/>
              <a:endCxn id="1296" idx="3"/>
            </p:cNvCxnSpPr>
            <p:nvPr/>
          </p:nvCxnSpPr>
          <p:spPr bwMode="auto">
            <a:xfrm flipH="1" flipV="1">
              <a:off x="1391113" y="3947357"/>
              <a:ext cx="1413970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3" name="AutoShape 212"/>
            <p:cNvCxnSpPr>
              <a:cxnSpLocks noChangeShapeType="1"/>
              <a:stCxn id="1067" idx="0"/>
              <a:endCxn id="1295" idx="3"/>
            </p:cNvCxnSpPr>
            <p:nvPr/>
          </p:nvCxnSpPr>
          <p:spPr bwMode="auto">
            <a:xfrm flipH="1" flipV="1">
              <a:off x="1289251" y="3947357"/>
              <a:ext cx="1515832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4" name="AutoShape 213"/>
            <p:cNvCxnSpPr>
              <a:cxnSpLocks noChangeShapeType="1"/>
              <a:stCxn id="1067" idx="0"/>
              <a:endCxn id="1294" idx="3"/>
            </p:cNvCxnSpPr>
            <p:nvPr/>
          </p:nvCxnSpPr>
          <p:spPr bwMode="auto">
            <a:xfrm flipH="1" flipV="1">
              <a:off x="1186868" y="3947357"/>
              <a:ext cx="1618215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5" name="AutoShape 214"/>
            <p:cNvCxnSpPr>
              <a:cxnSpLocks noChangeShapeType="1"/>
              <a:stCxn id="1068" idx="0"/>
              <a:endCxn id="1294" idx="3"/>
            </p:cNvCxnSpPr>
            <p:nvPr/>
          </p:nvCxnSpPr>
          <p:spPr bwMode="auto">
            <a:xfrm flipH="1" flipV="1">
              <a:off x="1186868" y="3947357"/>
              <a:ext cx="2011989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6" name="AutoShape 215"/>
            <p:cNvCxnSpPr>
              <a:cxnSpLocks noChangeShapeType="1"/>
              <a:stCxn id="1068" idx="0"/>
              <a:endCxn id="1295" idx="3"/>
            </p:cNvCxnSpPr>
            <p:nvPr/>
          </p:nvCxnSpPr>
          <p:spPr bwMode="auto">
            <a:xfrm flipH="1" flipV="1">
              <a:off x="1289251" y="3947357"/>
              <a:ext cx="1909606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7" name="AutoShape 216"/>
            <p:cNvCxnSpPr>
              <a:cxnSpLocks noChangeShapeType="1"/>
              <a:stCxn id="1068" idx="0"/>
              <a:endCxn id="1296" idx="3"/>
            </p:cNvCxnSpPr>
            <p:nvPr/>
          </p:nvCxnSpPr>
          <p:spPr bwMode="auto">
            <a:xfrm flipH="1" flipV="1">
              <a:off x="1391113" y="3947357"/>
              <a:ext cx="1807744" cy="11954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8" name="AutoShape 16"/>
            <p:cNvCxnSpPr>
              <a:cxnSpLocks noChangeShapeType="1"/>
              <a:stCxn id="1061" idx="0"/>
              <a:endCxn id="1333" idx="3"/>
            </p:cNvCxnSpPr>
            <p:nvPr/>
          </p:nvCxnSpPr>
          <p:spPr bwMode="auto">
            <a:xfrm flipH="1" flipV="1">
              <a:off x="692610" y="3935380"/>
              <a:ext cx="355818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9" name="AutoShape 17"/>
            <p:cNvCxnSpPr>
              <a:cxnSpLocks noChangeShapeType="1"/>
              <a:stCxn id="1061" idx="0"/>
              <a:endCxn id="1334" idx="3"/>
            </p:cNvCxnSpPr>
            <p:nvPr/>
          </p:nvCxnSpPr>
          <p:spPr bwMode="auto">
            <a:xfrm flipH="1" flipV="1">
              <a:off x="798724" y="3935380"/>
              <a:ext cx="249704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0" name="AutoShape 18"/>
            <p:cNvCxnSpPr>
              <a:cxnSpLocks noChangeShapeType="1"/>
              <a:stCxn id="1061" idx="0"/>
              <a:endCxn id="1335" idx="3"/>
            </p:cNvCxnSpPr>
            <p:nvPr/>
          </p:nvCxnSpPr>
          <p:spPr bwMode="auto">
            <a:xfrm flipH="1" flipV="1">
              <a:off x="900587" y="3935380"/>
              <a:ext cx="147842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1" name="AutoShape 28"/>
            <p:cNvCxnSpPr>
              <a:cxnSpLocks noChangeShapeType="1"/>
              <a:stCxn id="1070" idx="0"/>
              <a:endCxn id="1333" idx="3"/>
            </p:cNvCxnSpPr>
            <p:nvPr/>
          </p:nvCxnSpPr>
          <p:spPr bwMode="auto">
            <a:xfrm flipH="1" flipV="1">
              <a:off x="692610" y="3935380"/>
              <a:ext cx="1327284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2" name="AutoShape 29"/>
            <p:cNvCxnSpPr>
              <a:cxnSpLocks noChangeShapeType="1"/>
              <a:stCxn id="1070" idx="0"/>
              <a:endCxn id="1334" idx="3"/>
            </p:cNvCxnSpPr>
            <p:nvPr/>
          </p:nvCxnSpPr>
          <p:spPr bwMode="auto">
            <a:xfrm flipH="1" flipV="1">
              <a:off x="798724" y="3935380"/>
              <a:ext cx="1221170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3" name="AutoShape 30"/>
            <p:cNvCxnSpPr>
              <a:cxnSpLocks noChangeShapeType="1"/>
              <a:stCxn id="1070" idx="0"/>
              <a:endCxn id="1335" idx="3"/>
            </p:cNvCxnSpPr>
            <p:nvPr/>
          </p:nvCxnSpPr>
          <p:spPr bwMode="auto">
            <a:xfrm flipH="1" flipV="1">
              <a:off x="900587" y="3935380"/>
              <a:ext cx="1119307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4" name="AutoShape 38"/>
            <p:cNvCxnSpPr>
              <a:cxnSpLocks noChangeShapeType="1"/>
              <a:stCxn id="1071" idx="0"/>
              <a:endCxn id="1333" idx="3"/>
            </p:cNvCxnSpPr>
            <p:nvPr/>
          </p:nvCxnSpPr>
          <p:spPr bwMode="auto">
            <a:xfrm flipH="1" flipV="1">
              <a:off x="692610" y="3935380"/>
              <a:ext cx="1524171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5" name="AutoShape 39"/>
            <p:cNvCxnSpPr>
              <a:cxnSpLocks noChangeShapeType="1"/>
              <a:stCxn id="1071" idx="0"/>
              <a:endCxn id="1334" idx="3"/>
            </p:cNvCxnSpPr>
            <p:nvPr/>
          </p:nvCxnSpPr>
          <p:spPr bwMode="auto">
            <a:xfrm flipH="1" flipV="1">
              <a:off x="798724" y="3935380"/>
              <a:ext cx="1418057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6" name="AutoShape 40"/>
            <p:cNvCxnSpPr>
              <a:cxnSpLocks noChangeShapeType="1"/>
              <a:stCxn id="1071" idx="0"/>
              <a:endCxn id="1335" idx="3"/>
            </p:cNvCxnSpPr>
            <p:nvPr/>
          </p:nvCxnSpPr>
          <p:spPr bwMode="auto">
            <a:xfrm flipH="1" flipV="1">
              <a:off x="900587" y="3935380"/>
              <a:ext cx="1316194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7" name="AutoShape 50"/>
            <p:cNvCxnSpPr>
              <a:cxnSpLocks noChangeShapeType="1"/>
              <a:stCxn id="1065" idx="0"/>
              <a:endCxn id="1333" idx="3"/>
            </p:cNvCxnSpPr>
            <p:nvPr/>
          </p:nvCxnSpPr>
          <p:spPr bwMode="auto">
            <a:xfrm flipH="1" flipV="1">
              <a:off x="692610" y="3935380"/>
              <a:ext cx="1916765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8" name="AutoShape 51"/>
            <p:cNvCxnSpPr>
              <a:cxnSpLocks noChangeShapeType="1"/>
              <a:stCxn id="1065" idx="0"/>
              <a:endCxn id="1334" idx="3"/>
            </p:cNvCxnSpPr>
            <p:nvPr/>
          </p:nvCxnSpPr>
          <p:spPr bwMode="auto">
            <a:xfrm flipH="1" flipV="1">
              <a:off x="798724" y="3935380"/>
              <a:ext cx="1810651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9" name="AutoShape 52"/>
            <p:cNvCxnSpPr>
              <a:cxnSpLocks noChangeShapeType="1"/>
              <a:stCxn id="1065" idx="0"/>
              <a:endCxn id="1335" idx="3"/>
            </p:cNvCxnSpPr>
            <p:nvPr/>
          </p:nvCxnSpPr>
          <p:spPr bwMode="auto">
            <a:xfrm flipH="1" flipV="1">
              <a:off x="900587" y="3935380"/>
              <a:ext cx="1708789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0" name="AutoShape 63"/>
            <p:cNvCxnSpPr>
              <a:cxnSpLocks noChangeShapeType="1"/>
              <a:stCxn id="1066" idx="0"/>
              <a:endCxn id="1333" idx="3"/>
            </p:cNvCxnSpPr>
            <p:nvPr/>
          </p:nvCxnSpPr>
          <p:spPr bwMode="auto">
            <a:xfrm flipH="1" flipV="1">
              <a:off x="692610" y="3935380"/>
              <a:ext cx="2309360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1" name="AutoShape 64"/>
            <p:cNvCxnSpPr>
              <a:cxnSpLocks noChangeShapeType="1"/>
              <a:stCxn id="1066" idx="0"/>
              <a:endCxn id="1334" idx="3"/>
            </p:cNvCxnSpPr>
            <p:nvPr/>
          </p:nvCxnSpPr>
          <p:spPr bwMode="auto">
            <a:xfrm flipH="1" flipV="1">
              <a:off x="798724" y="3935380"/>
              <a:ext cx="2203246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2" name="AutoShape 66"/>
            <p:cNvCxnSpPr>
              <a:cxnSpLocks noChangeShapeType="1"/>
              <a:stCxn id="1066" idx="0"/>
              <a:endCxn id="1335" idx="3"/>
            </p:cNvCxnSpPr>
            <p:nvPr/>
          </p:nvCxnSpPr>
          <p:spPr bwMode="auto">
            <a:xfrm flipH="1" flipV="1">
              <a:off x="900587" y="3935380"/>
              <a:ext cx="2101384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33" name="AutoShape 79"/>
            <p:cNvSpPr>
              <a:spLocks noChangeArrowheads="1"/>
            </p:cNvSpPr>
            <p:nvPr/>
          </p:nvSpPr>
          <p:spPr bwMode="auto">
            <a:xfrm>
              <a:off x="625409" y="3751635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334" name="AutoShape 80"/>
            <p:cNvSpPr>
              <a:spLocks noChangeArrowheads="1"/>
            </p:cNvSpPr>
            <p:nvPr/>
          </p:nvSpPr>
          <p:spPr bwMode="auto">
            <a:xfrm>
              <a:off x="731523" y="3751635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/>
                <a:t>1</a:t>
              </a:r>
            </a:p>
          </p:txBody>
        </p:sp>
        <p:sp>
          <p:nvSpPr>
            <p:cNvPr id="1335" name="AutoShape 81"/>
            <p:cNvSpPr>
              <a:spLocks noChangeArrowheads="1"/>
            </p:cNvSpPr>
            <p:nvPr/>
          </p:nvSpPr>
          <p:spPr bwMode="auto">
            <a:xfrm>
              <a:off x="833386" y="3751635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336" name="AutoShape 142"/>
            <p:cNvCxnSpPr>
              <a:cxnSpLocks noChangeShapeType="1"/>
              <a:stCxn id="1062" idx="0"/>
              <a:endCxn id="1333" idx="3"/>
            </p:cNvCxnSpPr>
            <p:nvPr/>
          </p:nvCxnSpPr>
          <p:spPr bwMode="auto">
            <a:xfrm flipH="1" flipV="1">
              <a:off x="692610" y="3935380"/>
              <a:ext cx="542094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7" name="AutoShape 143"/>
            <p:cNvCxnSpPr>
              <a:cxnSpLocks noChangeShapeType="1"/>
              <a:stCxn id="1062" idx="0"/>
              <a:endCxn id="1335" idx="3"/>
            </p:cNvCxnSpPr>
            <p:nvPr/>
          </p:nvCxnSpPr>
          <p:spPr bwMode="auto">
            <a:xfrm flipH="1" flipV="1">
              <a:off x="900587" y="3935380"/>
              <a:ext cx="334118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8" name="AutoShape 144"/>
            <p:cNvCxnSpPr>
              <a:cxnSpLocks noChangeShapeType="1"/>
              <a:stCxn id="1062" idx="0"/>
              <a:endCxn id="1334" idx="3"/>
            </p:cNvCxnSpPr>
            <p:nvPr/>
          </p:nvCxnSpPr>
          <p:spPr bwMode="auto">
            <a:xfrm flipH="1" flipV="1">
              <a:off x="798724" y="3935380"/>
              <a:ext cx="435980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9" name="AutoShape 163"/>
            <p:cNvCxnSpPr>
              <a:cxnSpLocks noChangeShapeType="1"/>
              <a:stCxn id="1063" idx="0"/>
              <a:endCxn id="1335" idx="3"/>
            </p:cNvCxnSpPr>
            <p:nvPr/>
          </p:nvCxnSpPr>
          <p:spPr bwMode="auto">
            <a:xfrm flipH="1" flipV="1">
              <a:off x="900587" y="3935380"/>
              <a:ext cx="531005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0" name="AutoShape 164"/>
            <p:cNvCxnSpPr>
              <a:cxnSpLocks noChangeShapeType="1"/>
              <a:stCxn id="1063" idx="0"/>
              <a:endCxn id="1334" idx="3"/>
            </p:cNvCxnSpPr>
            <p:nvPr/>
          </p:nvCxnSpPr>
          <p:spPr bwMode="auto">
            <a:xfrm flipH="1" flipV="1">
              <a:off x="798724" y="3935380"/>
              <a:ext cx="632867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1" name="AutoShape 165"/>
            <p:cNvCxnSpPr>
              <a:cxnSpLocks noChangeShapeType="1"/>
              <a:stCxn id="1063" idx="0"/>
              <a:endCxn id="1333" idx="3"/>
            </p:cNvCxnSpPr>
            <p:nvPr/>
          </p:nvCxnSpPr>
          <p:spPr bwMode="auto">
            <a:xfrm flipH="1" flipV="1">
              <a:off x="692610" y="3935380"/>
              <a:ext cx="738981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2" name="AutoShape 166"/>
            <p:cNvCxnSpPr>
              <a:cxnSpLocks noChangeShapeType="1"/>
              <a:stCxn id="1064" idx="0"/>
              <a:endCxn id="1333" idx="3"/>
            </p:cNvCxnSpPr>
            <p:nvPr/>
          </p:nvCxnSpPr>
          <p:spPr bwMode="auto">
            <a:xfrm flipH="1" flipV="1">
              <a:off x="692610" y="3935380"/>
              <a:ext cx="934689" cy="121037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3" name="AutoShape 167"/>
            <p:cNvCxnSpPr>
              <a:cxnSpLocks noChangeShapeType="1"/>
              <a:stCxn id="1064" idx="0"/>
              <a:endCxn id="1334" idx="3"/>
            </p:cNvCxnSpPr>
            <p:nvPr/>
          </p:nvCxnSpPr>
          <p:spPr bwMode="auto">
            <a:xfrm flipH="1" flipV="1">
              <a:off x="798724" y="3935380"/>
              <a:ext cx="828575" cy="121037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4" name="AutoShape 168"/>
            <p:cNvCxnSpPr>
              <a:cxnSpLocks noChangeShapeType="1"/>
              <a:stCxn id="1064" idx="0"/>
              <a:endCxn id="1335" idx="3"/>
            </p:cNvCxnSpPr>
            <p:nvPr/>
          </p:nvCxnSpPr>
          <p:spPr bwMode="auto">
            <a:xfrm flipH="1" flipV="1">
              <a:off x="900587" y="3935380"/>
              <a:ext cx="726713" cy="121037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5" name="AutoShape 187"/>
            <p:cNvCxnSpPr>
              <a:cxnSpLocks noChangeShapeType="1"/>
              <a:stCxn id="1069" idx="0"/>
              <a:endCxn id="1335" idx="3"/>
            </p:cNvCxnSpPr>
            <p:nvPr/>
          </p:nvCxnSpPr>
          <p:spPr bwMode="auto">
            <a:xfrm flipH="1" flipV="1">
              <a:off x="900587" y="3935380"/>
              <a:ext cx="923599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6" name="AutoShape 188"/>
            <p:cNvCxnSpPr>
              <a:cxnSpLocks noChangeShapeType="1"/>
              <a:stCxn id="1069" idx="0"/>
              <a:endCxn id="1334" idx="3"/>
            </p:cNvCxnSpPr>
            <p:nvPr/>
          </p:nvCxnSpPr>
          <p:spPr bwMode="auto">
            <a:xfrm flipH="1" flipV="1">
              <a:off x="798724" y="3935380"/>
              <a:ext cx="1025462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7" name="AutoShape 189"/>
            <p:cNvCxnSpPr>
              <a:cxnSpLocks noChangeShapeType="1"/>
              <a:stCxn id="1069" idx="0"/>
              <a:endCxn id="1333" idx="3"/>
            </p:cNvCxnSpPr>
            <p:nvPr/>
          </p:nvCxnSpPr>
          <p:spPr bwMode="auto">
            <a:xfrm flipH="1" flipV="1">
              <a:off x="692610" y="3935380"/>
              <a:ext cx="1131576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8" name="AutoShape 190"/>
            <p:cNvCxnSpPr>
              <a:cxnSpLocks noChangeShapeType="1"/>
              <a:stCxn id="1072" idx="0"/>
              <a:endCxn id="1333" idx="3"/>
            </p:cNvCxnSpPr>
            <p:nvPr/>
          </p:nvCxnSpPr>
          <p:spPr bwMode="auto">
            <a:xfrm flipH="1" flipV="1">
              <a:off x="692610" y="3935380"/>
              <a:ext cx="1719879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9" name="AutoShape 191"/>
            <p:cNvCxnSpPr>
              <a:cxnSpLocks noChangeShapeType="1"/>
              <a:stCxn id="1072" idx="0"/>
              <a:endCxn id="1334" idx="3"/>
            </p:cNvCxnSpPr>
            <p:nvPr/>
          </p:nvCxnSpPr>
          <p:spPr bwMode="auto">
            <a:xfrm flipH="1" flipV="1">
              <a:off x="798724" y="3935380"/>
              <a:ext cx="1613765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0" name="AutoShape 192"/>
            <p:cNvCxnSpPr>
              <a:cxnSpLocks noChangeShapeType="1"/>
              <a:stCxn id="1072" idx="0"/>
              <a:endCxn id="1335" idx="3"/>
            </p:cNvCxnSpPr>
            <p:nvPr/>
          </p:nvCxnSpPr>
          <p:spPr bwMode="auto">
            <a:xfrm flipH="1" flipV="1">
              <a:off x="900587" y="3935380"/>
              <a:ext cx="1511902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1" name="AutoShape 211"/>
            <p:cNvCxnSpPr>
              <a:cxnSpLocks noChangeShapeType="1"/>
              <a:stCxn id="1067" idx="0"/>
              <a:endCxn id="1335" idx="3"/>
            </p:cNvCxnSpPr>
            <p:nvPr/>
          </p:nvCxnSpPr>
          <p:spPr bwMode="auto">
            <a:xfrm flipH="1" flipV="1">
              <a:off x="900587" y="3935380"/>
              <a:ext cx="1904496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2" name="AutoShape 212"/>
            <p:cNvCxnSpPr>
              <a:cxnSpLocks noChangeShapeType="1"/>
              <a:stCxn id="1067" idx="0"/>
              <a:endCxn id="1334" idx="3"/>
            </p:cNvCxnSpPr>
            <p:nvPr/>
          </p:nvCxnSpPr>
          <p:spPr bwMode="auto">
            <a:xfrm flipH="1" flipV="1">
              <a:off x="798724" y="3935380"/>
              <a:ext cx="2006359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3" name="AutoShape 213"/>
            <p:cNvCxnSpPr>
              <a:cxnSpLocks noChangeShapeType="1"/>
              <a:stCxn id="1067" idx="0"/>
              <a:endCxn id="1333" idx="3"/>
            </p:cNvCxnSpPr>
            <p:nvPr/>
          </p:nvCxnSpPr>
          <p:spPr bwMode="auto">
            <a:xfrm flipH="1" flipV="1">
              <a:off x="692610" y="3935380"/>
              <a:ext cx="2112473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4" name="AutoShape 214"/>
            <p:cNvCxnSpPr>
              <a:cxnSpLocks noChangeShapeType="1"/>
              <a:stCxn id="1068" idx="0"/>
              <a:endCxn id="1333" idx="3"/>
            </p:cNvCxnSpPr>
            <p:nvPr/>
          </p:nvCxnSpPr>
          <p:spPr bwMode="auto">
            <a:xfrm flipH="1" flipV="1">
              <a:off x="692610" y="3935380"/>
              <a:ext cx="2506247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5" name="AutoShape 215"/>
            <p:cNvCxnSpPr>
              <a:cxnSpLocks noChangeShapeType="1"/>
              <a:stCxn id="1068" idx="0"/>
              <a:endCxn id="1334" idx="3"/>
            </p:cNvCxnSpPr>
            <p:nvPr/>
          </p:nvCxnSpPr>
          <p:spPr bwMode="auto">
            <a:xfrm flipH="1" flipV="1">
              <a:off x="798724" y="3935380"/>
              <a:ext cx="2400132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6" name="AutoShape 216"/>
            <p:cNvCxnSpPr>
              <a:cxnSpLocks noChangeShapeType="1"/>
              <a:stCxn id="1068" idx="0"/>
              <a:endCxn id="1335" idx="3"/>
            </p:cNvCxnSpPr>
            <p:nvPr/>
          </p:nvCxnSpPr>
          <p:spPr bwMode="auto">
            <a:xfrm flipH="1" flipV="1">
              <a:off x="900587" y="3935380"/>
              <a:ext cx="2298270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57" name="Group 255"/>
            <p:cNvGrpSpPr>
              <a:grpSpLocks/>
            </p:cNvGrpSpPr>
            <p:nvPr/>
          </p:nvGrpSpPr>
          <p:grpSpPr bwMode="auto">
            <a:xfrm>
              <a:off x="1103245" y="3588896"/>
              <a:ext cx="470110" cy="524986"/>
              <a:chOff x="2109" y="528"/>
              <a:chExt cx="2547" cy="3168"/>
            </a:xfrm>
          </p:grpSpPr>
          <p:sp>
            <p:nvSpPr>
              <p:cNvPr id="1358" name="Oval 256"/>
              <p:cNvSpPr>
                <a:spLocks noChangeArrowheads="1"/>
              </p:cNvSpPr>
              <p:nvPr/>
            </p:nvSpPr>
            <p:spPr bwMode="auto">
              <a:xfrm>
                <a:off x="2112" y="52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9" name="Oval 257"/>
              <p:cNvSpPr>
                <a:spLocks noChangeArrowheads="1"/>
              </p:cNvSpPr>
              <p:nvPr/>
            </p:nvSpPr>
            <p:spPr bwMode="auto">
              <a:xfrm>
                <a:off x="2112" y="316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0" name="Line 258"/>
              <p:cNvSpPr>
                <a:spLocks noChangeShapeType="1"/>
              </p:cNvSpPr>
              <p:nvPr/>
            </p:nvSpPr>
            <p:spPr bwMode="auto">
              <a:xfrm>
                <a:off x="2109" y="785"/>
                <a:ext cx="0" cy="265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1" name="Line 259"/>
              <p:cNvSpPr>
                <a:spLocks noChangeShapeType="1"/>
              </p:cNvSpPr>
              <p:nvPr/>
            </p:nvSpPr>
            <p:spPr bwMode="auto">
              <a:xfrm>
                <a:off x="4656" y="796"/>
                <a:ext cx="0" cy="2632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62" name="Group 255"/>
            <p:cNvGrpSpPr>
              <a:grpSpLocks/>
            </p:cNvGrpSpPr>
            <p:nvPr/>
          </p:nvGrpSpPr>
          <p:grpSpPr bwMode="auto">
            <a:xfrm>
              <a:off x="606833" y="3588896"/>
              <a:ext cx="470110" cy="524986"/>
              <a:chOff x="2109" y="528"/>
              <a:chExt cx="2547" cy="3168"/>
            </a:xfrm>
          </p:grpSpPr>
          <p:sp>
            <p:nvSpPr>
              <p:cNvPr id="1363" name="Oval 256"/>
              <p:cNvSpPr>
                <a:spLocks noChangeArrowheads="1"/>
              </p:cNvSpPr>
              <p:nvPr/>
            </p:nvSpPr>
            <p:spPr bwMode="auto">
              <a:xfrm>
                <a:off x="2112" y="52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4" name="Oval 257"/>
              <p:cNvSpPr>
                <a:spLocks noChangeArrowheads="1"/>
              </p:cNvSpPr>
              <p:nvPr/>
            </p:nvSpPr>
            <p:spPr bwMode="auto">
              <a:xfrm>
                <a:off x="2112" y="3168"/>
                <a:ext cx="2544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5" name="Line 258"/>
              <p:cNvSpPr>
                <a:spLocks noChangeShapeType="1"/>
              </p:cNvSpPr>
              <p:nvPr/>
            </p:nvSpPr>
            <p:spPr bwMode="auto">
              <a:xfrm>
                <a:off x="2109" y="785"/>
                <a:ext cx="0" cy="265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6" name="Line 259"/>
              <p:cNvSpPr>
                <a:spLocks noChangeShapeType="1"/>
              </p:cNvSpPr>
              <p:nvPr/>
            </p:nvSpPr>
            <p:spPr bwMode="auto">
              <a:xfrm>
                <a:off x="4656" y="796"/>
                <a:ext cx="0" cy="2632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67" name="Group 124"/>
            <p:cNvGrpSpPr>
              <a:grpSpLocks/>
            </p:cNvGrpSpPr>
            <p:nvPr/>
          </p:nvGrpSpPr>
          <p:grpSpPr bwMode="auto">
            <a:xfrm>
              <a:off x="1464927" y="3499018"/>
              <a:ext cx="155623" cy="122497"/>
              <a:chOff x="4236" y="1392"/>
              <a:chExt cx="132" cy="112"/>
            </a:xfrm>
          </p:grpSpPr>
          <p:sp>
            <p:nvSpPr>
              <p:cNvPr id="1368" name="Arc 125"/>
              <p:cNvSpPr>
                <a:spLocks/>
              </p:cNvSpPr>
              <p:nvPr/>
            </p:nvSpPr>
            <p:spPr bwMode="auto">
              <a:xfrm rot="5400000" flipH="1" flipV="1">
                <a:off x="4326" y="1398"/>
                <a:ext cx="48" cy="36"/>
              </a:xfrm>
              <a:custGeom>
                <a:avLst/>
                <a:gdLst>
                  <a:gd name="G0" fmla="+- 0 0 0"/>
                  <a:gd name="G1" fmla="+- 16400 0 0"/>
                  <a:gd name="G2" fmla="+- 21600 0 0"/>
                  <a:gd name="T0" fmla="*/ 14057 w 21600"/>
                  <a:gd name="T1" fmla="*/ 0 h 16400"/>
                  <a:gd name="T2" fmla="*/ 21600 w 21600"/>
                  <a:gd name="T3" fmla="*/ 16400 h 16400"/>
                  <a:gd name="T4" fmla="*/ 0 w 21600"/>
                  <a:gd name="T5" fmla="*/ 16400 h 1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400" fill="none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</a:path>
                  <a:path w="21600" h="16400" stroke="0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  <a:lnTo>
                      <a:pt x="0" y="16400"/>
                    </a:lnTo>
                    <a:close/>
                  </a:path>
                </a:pathLst>
              </a:custGeom>
              <a:noFill/>
              <a:ln w="19050">
                <a:solidFill>
                  <a:srgbClr val="99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9" name="Line 126"/>
              <p:cNvSpPr>
                <a:spLocks noChangeShapeType="1"/>
              </p:cNvSpPr>
              <p:nvPr/>
            </p:nvSpPr>
            <p:spPr bwMode="auto">
              <a:xfrm flipH="1">
                <a:off x="4236" y="1408"/>
                <a:ext cx="96" cy="96"/>
              </a:xfrm>
              <a:prstGeom prst="line">
                <a:avLst/>
              </a:prstGeom>
              <a:noFill/>
              <a:ln w="19050">
                <a:solidFill>
                  <a:srgbClr val="99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70" name="Group 124"/>
            <p:cNvGrpSpPr>
              <a:grpSpLocks/>
            </p:cNvGrpSpPr>
            <p:nvPr/>
          </p:nvGrpSpPr>
          <p:grpSpPr bwMode="auto">
            <a:xfrm>
              <a:off x="967045" y="3499018"/>
              <a:ext cx="155623" cy="122497"/>
              <a:chOff x="4236" y="1392"/>
              <a:chExt cx="132" cy="112"/>
            </a:xfrm>
          </p:grpSpPr>
          <p:sp>
            <p:nvSpPr>
              <p:cNvPr id="1371" name="Arc 125"/>
              <p:cNvSpPr>
                <a:spLocks/>
              </p:cNvSpPr>
              <p:nvPr/>
            </p:nvSpPr>
            <p:spPr bwMode="auto">
              <a:xfrm rot="5400000" flipH="1" flipV="1">
                <a:off x="4326" y="1398"/>
                <a:ext cx="48" cy="36"/>
              </a:xfrm>
              <a:custGeom>
                <a:avLst/>
                <a:gdLst>
                  <a:gd name="G0" fmla="+- 0 0 0"/>
                  <a:gd name="G1" fmla="+- 16400 0 0"/>
                  <a:gd name="G2" fmla="+- 21600 0 0"/>
                  <a:gd name="T0" fmla="*/ 14057 w 21600"/>
                  <a:gd name="T1" fmla="*/ 0 h 16400"/>
                  <a:gd name="T2" fmla="*/ 21600 w 21600"/>
                  <a:gd name="T3" fmla="*/ 16400 h 16400"/>
                  <a:gd name="T4" fmla="*/ 0 w 21600"/>
                  <a:gd name="T5" fmla="*/ 16400 h 16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400" fill="none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</a:path>
                  <a:path w="21600" h="16400" stroke="0" extrusionOk="0">
                    <a:moveTo>
                      <a:pt x="14057" y="-1"/>
                    </a:moveTo>
                    <a:cubicBezTo>
                      <a:pt x="18844" y="4103"/>
                      <a:pt x="21600" y="10094"/>
                      <a:pt x="21600" y="16400"/>
                    </a:cubicBezTo>
                    <a:lnTo>
                      <a:pt x="0" y="16400"/>
                    </a:lnTo>
                    <a:close/>
                  </a:path>
                </a:pathLst>
              </a:custGeom>
              <a:noFill/>
              <a:ln w="19050">
                <a:solidFill>
                  <a:srgbClr val="99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2" name="Line 126"/>
              <p:cNvSpPr>
                <a:spLocks noChangeShapeType="1"/>
              </p:cNvSpPr>
              <p:nvPr/>
            </p:nvSpPr>
            <p:spPr bwMode="auto">
              <a:xfrm flipH="1">
                <a:off x="4236" y="1408"/>
                <a:ext cx="96" cy="96"/>
              </a:xfrm>
              <a:prstGeom prst="line">
                <a:avLst/>
              </a:prstGeom>
              <a:noFill/>
              <a:ln w="19050">
                <a:solidFill>
                  <a:srgbClr val="99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75" name="Group 1374"/>
            <p:cNvGrpSpPr/>
            <p:nvPr/>
          </p:nvGrpSpPr>
          <p:grpSpPr>
            <a:xfrm>
              <a:off x="4091015" y="4599813"/>
              <a:ext cx="512091" cy="368818"/>
              <a:chOff x="6515402" y="3544215"/>
              <a:chExt cx="606567" cy="433121"/>
            </a:xfrm>
          </p:grpSpPr>
          <p:sp>
            <p:nvSpPr>
              <p:cNvPr id="1376" name="AutoShape 260"/>
              <p:cNvSpPr>
                <a:spLocks noChangeArrowheads="1"/>
              </p:cNvSpPr>
              <p:nvPr/>
            </p:nvSpPr>
            <p:spPr bwMode="auto">
              <a:xfrm>
                <a:off x="6515402" y="3544215"/>
                <a:ext cx="606567" cy="433121"/>
              </a:xfrm>
              <a:prstGeom prst="roundRect">
                <a:avLst>
                  <a:gd name="adj" fmla="val 5978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lIns="0" rIns="0" anchor="b" anchorCtr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7" name="Text Box 117"/>
              <p:cNvSpPr txBox="1">
                <a:spLocks noChangeArrowheads="1"/>
              </p:cNvSpPr>
              <p:nvPr/>
            </p:nvSpPr>
            <p:spPr bwMode="auto">
              <a:xfrm>
                <a:off x="6543568" y="3581242"/>
                <a:ext cx="555448" cy="36143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dirty="0">
                    <a:solidFill>
                      <a:srgbClr val="000000"/>
                    </a:solidFill>
                  </a:rPr>
                  <a:t>Average (G)</a:t>
                </a:r>
              </a:p>
            </p:txBody>
          </p:sp>
        </p:grpSp>
        <p:cxnSp>
          <p:nvCxnSpPr>
            <p:cNvPr id="1378" name="AutoShape 16"/>
            <p:cNvCxnSpPr>
              <a:cxnSpLocks noChangeShapeType="1"/>
              <a:stCxn id="1061" idx="0"/>
              <a:endCxn id="1393" idx="3"/>
            </p:cNvCxnSpPr>
            <p:nvPr/>
          </p:nvCxnSpPr>
          <p:spPr bwMode="auto">
            <a:xfrm flipV="1">
              <a:off x="1048428" y="3956367"/>
              <a:ext cx="1430253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79" name="AutoShape 17"/>
            <p:cNvCxnSpPr>
              <a:cxnSpLocks noChangeShapeType="1"/>
              <a:stCxn id="1061" idx="0"/>
              <a:endCxn id="1394" idx="3"/>
            </p:cNvCxnSpPr>
            <p:nvPr/>
          </p:nvCxnSpPr>
          <p:spPr bwMode="auto">
            <a:xfrm flipV="1">
              <a:off x="1048428" y="3956367"/>
              <a:ext cx="1913059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0" name="AutoShape 18"/>
            <p:cNvCxnSpPr>
              <a:cxnSpLocks noChangeShapeType="1"/>
              <a:stCxn id="1061" idx="0"/>
              <a:endCxn id="1395" idx="3"/>
            </p:cNvCxnSpPr>
            <p:nvPr/>
          </p:nvCxnSpPr>
          <p:spPr bwMode="auto">
            <a:xfrm flipV="1">
              <a:off x="1048428" y="3956367"/>
              <a:ext cx="2413012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1" name="AutoShape 28"/>
            <p:cNvCxnSpPr>
              <a:cxnSpLocks noChangeShapeType="1"/>
              <a:stCxn id="1070" idx="0"/>
              <a:endCxn id="1393" idx="3"/>
            </p:cNvCxnSpPr>
            <p:nvPr/>
          </p:nvCxnSpPr>
          <p:spPr bwMode="auto">
            <a:xfrm flipV="1">
              <a:off x="2019894" y="3956367"/>
              <a:ext cx="458787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2" name="AutoShape 29"/>
            <p:cNvCxnSpPr>
              <a:cxnSpLocks noChangeShapeType="1"/>
              <a:stCxn id="1070" idx="0"/>
              <a:endCxn id="1394" idx="3"/>
            </p:cNvCxnSpPr>
            <p:nvPr/>
          </p:nvCxnSpPr>
          <p:spPr bwMode="auto">
            <a:xfrm flipV="1">
              <a:off x="2019894" y="3956367"/>
              <a:ext cx="941594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3" name="AutoShape 30"/>
            <p:cNvCxnSpPr>
              <a:cxnSpLocks noChangeShapeType="1"/>
              <a:stCxn id="1070" idx="0"/>
              <a:endCxn id="1395" idx="3"/>
            </p:cNvCxnSpPr>
            <p:nvPr/>
          </p:nvCxnSpPr>
          <p:spPr bwMode="auto">
            <a:xfrm flipV="1">
              <a:off x="2019894" y="3956367"/>
              <a:ext cx="1441547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4" name="AutoShape 38"/>
            <p:cNvCxnSpPr>
              <a:cxnSpLocks noChangeShapeType="1"/>
              <a:stCxn id="1071" idx="0"/>
              <a:endCxn id="1393" idx="3"/>
            </p:cNvCxnSpPr>
            <p:nvPr/>
          </p:nvCxnSpPr>
          <p:spPr bwMode="auto">
            <a:xfrm flipV="1">
              <a:off x="2216781" y="3956367"/>
              <a:ext cx="261900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5" name="AutoShape 39"/>
            <p:cNvCxnSpPr>
              <a:cxnSpLocks noChangeShapeType="1"/>
              <a:stCxn id="1071" idx="0"/>
              <a:endCxn id="1394" idx="3"/>
            </p:cNvCxnSpPr>
            <p:nvPr/>
          </p:nvCxnSpPr>
          <p:spPr bwMode="auto">
            <a:xfrm flipV="1">
              <a:off x="2216781" y="3956367"/>
              <a:ext cx="744707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6" name="AutoShape 40"/>
            <p:cNvCxnSpPr>
              <a:cxnSpLocks noChangeShapeType="1"/>
              <a:stCxn id="1071" idx="0"/>
              <a:endCxn id="1395" idx="3"/>
            </p:cNvCxnSpPr>
            <p:nvPr/>
          </p:nvCxnSpPr>
          <p:spPr bwMode="auto">
            <a:xfrm flipV="1">
              <a:off x="2216781" y="3956367"/>
              <a:ext cx="1244660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7" name="AutoShape 50"/>
            <p:cNvCxnSpPr>
              <a:cxnSpLocks noChangeShapeType="1"/>
              <a:stCxn id="1065" idx="0"/>
              <a:endCxn id="1393" idx="3"/>
            </p:cNvCxnSpPr>
            <p:nvPr/>
          </p:nvCxnSpPr>
          <p:spPr bwMode="auto">
            <a:xfrm flipH="1" flipV="1">
              <a:off x="2478681" y="3956367"/>
              <a:ext cx="130694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8" name="AutoShape 51"/>
            <p:cNvCxnSpPr>
              <a:cxnSpLocks noChangeShapeType="1"/>
              <a:stCxn id="1065" idx="0"/>
              <a:endCxn id="1394" idx="3"/>
            </p:cNvCxnSpPr>
            <p:nvPr/>
          </p:nvCxnSpPr>
          <p:spPr bwMode="auto">
            <a:xfrm flipV="1">
              <a:off x="2609375" y="3956367"/>
              <a:ext cx="352112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9" name="AutoShape 52"/>
            <p:cNvCxnSpPr>
              <a:cxnSpLocks noChangeShapeType="1"/>
              <a:stCxn id="1065" idx="0"/>
              <a:endCxn id="1395" idx="3"/>
            </p:cNvCxnSpPr>
            <p:nvPr/>
          </p:nvCxnSpPr>
          <p:spPr bwMode="auto">
            <a:xfrm flipV="1">
              <a:off x="2609375" y="3956367"/>
              <a:ext cx="852065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0" name="AutoShape 63"/>
            <p:cNvCxnSpPr>
              <a:cxnSpLocks noChangeShapeType="1"/>
              <a:stCxn id="1066" idx="0"/>
              <a:endCxn id="1393" idx="3"/>
            </p:cNvCxnSpPr>
            <p:nvPr/>
          </p:nvCxnSpPr>
          <p:spPr bwMode="auto">
            <a:xfrm flipH="1" flipV="1">
              <a:off x="2478681" y="3956367"/>
              <a:ext cx="523290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1" name="AutoShape 64"/>
            <p:cNvCxnSpPr>
              <a:cxnSpLocks noChangeShapeType="1"/>
              <a:stCxn id="1066" idx="0"/>
              <a:endCxn id="1394" idx="3"/>
            </p:cNvCxnSpPr>
            <p:nvPr/>
          </p:nvCxnSpPr>
          <p:spPr bwMode="auto">
            <a:xfrm flipH="1" flipV="1">
              <a:off x="2961488" y="3956367"/>
              <a:ext cx="40483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2" name="AutoShape 66"/>
            <p:cNvCxnSpPr>
              <a:cxnSpLocks noChangeShapeType="1"/>
              <a:stCxn id="1066" idx="0"/>
              <a:endCxn id="1395" idx="3"/>
            </p:cNvCxnSpPr>
            <p:nvPr/>
          </p:nvCxnSpPr>
          <p:spPr bwMode="auto">
            <a:xfrm flipV="1">
              <a:off x="3001971" y="3956367"/>
              <a:ext cx="459470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93" name="AutoShape 79"/>
            <p:cNvSpPr>
              <a:spLocks noChangeArrowheads="1"/>
            </p:cNvSpPr>
            <p:nvPr/>
          </p:nvSpPr>
          <p:spPr bwMode="auto">
            <a:xfrm>
              <a:off x="2411480" y="3772622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chemeClr val="bg1"/>
                  </a:solidFill>
                </a:rPr>
                <a:t>3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394" name="AutoShape 80"/>
            <p:cNvSpPr>
              <a:spLocks noChangeArrowheads="1"/>
            </p:cNvSpPr>
            <p:nvPr/>
          </p:nvSpPr>
          <p:spPr bwMode="auto">
            <a:xfrm>
              <a:off x="2894286" y="3772622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chemeClr val="bg1"/>
                  </a:solidFill>
                </a:rPr>
                <a:t>3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395" name="AutoShape 81"/>
            <p:cNvSpPr>
              <a:spLocks noChangeArrowheads="1"/>
            </p:cNvSpPr>
            <p:nvPr/>
          </p:nvSpPr>
          <p:spPr bwMode="auto">
            <a:xfrm>
              <a:off x="3394240" y="3772622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chemeClr val="bg1"/>
                  </a:solidFill>
                </a:rPr>
                <a:t>3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1396" name="AutoShape 142"/>
            <p:cNvCxnSpPr>
              <a:cxnSpLocks noChangeShapeType="1"/>
              <a:stCxn id="1062" idx="0"/>
              <a:endCxn id="1393" idx="3"/>
            </p:cNvCxnSpPr>
            <p:nvPr/>
          </p:nvCxnSpPr>
          <p:spPr bwMode="auto">
            <a:xfrm flipV="1">
              <a:off x="1234705" y="3956367"/>
              <a:ext cx="1243976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7" name="AutoShape 143"/>
            <p:cNvCxnSpPr>
              <a:cxnSpLocks noChangeShapeType="1"/>
              <a:stCxn id="1062" idx="0"/>
              <a:endCxn id="1395" idx="3"/>
            </p:cNvCxnSpPr>
            <p:nvPr/>
          </p:nvCxnSpPr>
          <p:spPr bwMode="auto">
            <a:xfrm flipV="1">
              <a:off x="1234705" y="3956367"/>
              <a:ext cx="2226736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8" name="AutoShape 144"/>
            <p:cNvCxnSpPr>
              <a:cxnSpLocks noChangeShapeType="1"/>
              <a:stCxn id="1062" idx="0"/>
              <a:endCxn id="1394" idx="3"/>
            </p:cNvCxnSpPr>
            <p:nvPr/>
          </p:nvCxnSpPr>
          <p:spPr bwMode="auto">
            <a:xfrm flipV="1">
              <a:off x="1234705" y="3956367"/>
              <a:ext cx="1726783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9" name="AutoShape 163"/>
            <p:cNvCxnSpPr>
              <a:cxnSpLocks noChangeShapeType="1"/>
              <a:stCxn id="1063" idx="0"/>
              <a:endCxn id="1395" idx="3"/>
            </p:cNvCxnSpPr>
            <p:nvPr/>
          </p:nvCxnSpPr>
          <p:spPr bwMode="auto">
            <a:xfrm flipV="1">
              <a:off x="1431592" y="3956367"/>
              <a:ext cx="2029849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0" name="AutoShape 164"/>
            <p:cNvCxnSpPr>
              <a:cxnSpLocks noChangeShapeType="1"/>
              <a:stCxn id="1063" idx="0"/>
              <a:endCxn id="1394" idx="3"/>
            </p:cNvCxnSpPr>
            <p:nvPr/>
          </p:nvCxnSpPr>
          <p:spPr bwMode="auto">
            <a:xfrm flipV="1">
              <a:off x="1431592" y="3956367"/>
              <a:ext cx="1529896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1" name="AutoShape 165"/>
            <p:cNvCxnSpPr>
              <a:cxnSpLocks noChangeShapeType="1"/>
              <a:stCxn id="1063" idx="0"/>
              <a:endCxn id="1393" idx="3"/>
            </p:cNvCxnSpPr>
            <p:nvPr/>
          </p:nvCxnSpPr>
          <p:spPr bwMode="auto">
            <a:xfrm flipV="1">
              <a:off x="1431592" y="3956367"/>
              <a:ext cx="1047089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2" name="AutoShape 166"/>
            <p:cNvCxnSpPr>
              <a:cxnSpLocks noChangeShapeType="1"/>
              <a:stCxn id="1064" idx="0"/>
              <a:endCxn id="1393" idx="3"/>
            </p:cNvCxnSpPr>
            <p:nvPr/>
          </p:nvCxnSpPr>
          <p:spPr bwMode="auto">
            <a:xfrm flipV="1">
              <a:off x="1627300" y="3956367"/>
              <a:ext cx="851381" cy="11893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3" name="AutoShape 167"/>
            <p:cNvCxnSpPr>
              <a:cxnSpLocks noChangeShapeType="1"/>
              <a:stCxn id="1064" idx="0"/>
              <a:endCxn id="1394" idx="3"/>
            </p:cNvCxnSpPr>
            <p:nvPr/>
          </p:nvCxnSpPr>
          <p:spPr bwMode="auto">
            <a:xfrm flipV="1">
              <a:off x="1627300" y="3956367"/>
              <a:ext cx="1334188" cy="11893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4" name="AutoShape 168"/>
            <p:cNvCxnSpPr>
              <a:cxnSpLocks noChangeShapeType="1"/>
              <a:stCxn id="1064" idx="0"/>
              <a:endCxn id="1395" idx="3"/>
            </p:cNvCxnSpPr>
            <p:nvPr/>
          </p:nvCxnSpPr>
          <p:spPr bwMode="auto">
            <a:xfrm flipV="1">
              <a:off x="1627300" y="3956367"/>
              <a:ext cx="1834141" cy="1189389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5" name="AutoShape 187"/>
            <p:cNvCxnSpPr>
              <a:cxnSpLocks noChangeShapeType="1"/>
              <a:stCxn id="1069" idx="0"/>
              <a:endCxn id="1395" idx="3"/>
            </p:cNvCxnSpPr>
            <p:nvPr/>
          </p:nvCxnSpPr>
          <p:spPr bwMode="auto">
            <a:xfrm flipV="1">
              <a:off x="1824186" y="3956367"/>
              <a:ext cx="1637255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6" name="AutoShape 188"/>
            <p:cNvCxnSpPr>
              <a:cxnSpLocks noChangeShapeType="1"/>
              <a:stCxn id="1069" idx="0"/>
              <a:endCxn id="1394" idx="3"/>
            </p:cNvCxnSpPr>
            <p:nvPr/>
          </p:nvCxnSpPr>
          <p:spPr bwMode="auto">
            <a:xfrm flipV="1">
              <a:off x="1824186" y="3956367"/>
              <a:ext cx="1137302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7" name="AutoShape 189"/>
            <p:cNvCxnSpPr>
              <a:cxnSpLocks noChangeShapeType="1"/>
              <a:stCxn id="1069" idx="0"/>
              <a:endCxn id="1393" idx="3"/>
            </p:cNvCxnSpPr>
            <p:nvPr/>
          </p:nvCxnSpPr>
          <p:spPr bwMode="auto">
            <a:xfrm flipV="1">
              <a:off x="1824186" y="3956367"/>
              <a:ext cx="654495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8" name="AutoShape 190"/>
            <p:cNvCxnSpPr>
              <a:cxnSpLocks noChangeShapeType="1"/>
              <a:stCxn id="1072" idx="0"/>
              <a:endCxn id="1393" idx="3"/>
            </p:cNvCxnSpPr>
            <p:nvPr/>
          </p:nvCxnSpPr>
          <p:spPr bwMode="auto">
            <a:xfrm flipV="1">
              <a:off x="2412489" y="3956367"/>
              <a:ext cx="66192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9" name="AutoShape 191"/>
            <p:cNvCxnSpPr>
              <a:cxnSpLocks noChangeShapeType="1"/>
              <a:stCxn id="1072" idx="0"/>
              <a:endCxn id="1394" idx="3"/>
            </p:cNvCxnSpPr>
            <p:nvPr/>
          </p:nvCxnSpPr>
          <p:spPr bwMode="auto">
            <a:xfrm flipV="1">
              <a:off x="2412489" y="3956367"/>
              <a:ext cx="548999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0" name="AutoShape 192"/>
            <p:cNvCxnSpPr>
              <a:cxnSpLocks noChangeShapeType="1"/>
              <a:stCxn id="1072" idx="0"/>
              <a:endCxn id="1395" idx="3"/>
            </p:cNvCxnSpPr>
            <p:nvPr/>
          </p:nvCxnSpPr>
          <p:spPr bwMode="auto">
            <a:xfrm flipV="1">
              <a:off x="2412489" y="3956367"/>
              <a:ext cx="1048952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1" name="AutoShape 211"/>
            <p:cNvCxnSpPr>
              <a:cxnSpLocks noChangeShapeType="1"/>
              <a:stCxn id="1067" idx="0"/>
              <a:endCxn id="1395" idx="3"/>
            </p:cNvCxnSpPr>
            <p:nvPr/>
          </p:nvCxnSpPr>
          <p:spPr bwMode="auto">
            <a:xfrm flipV="1">
              <a:off x="2805083" y="3956367"/>
              <a:ext cx="656357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2" name="AutoShape 212"/>
            <p:cNvCxnSpPr>
              <a:cxnSpLocks noChangeShapeType="1"/>
              <a:stCxn id="1067" idx="0"/>
              <a:endCxn id="1394" idx="3"/>
            </p:cNvCxnSpPr>
            <p:nvPr/>
          </p:nvCxnSpPr>
          <p:spPr bwMode="auto">
            <a:xfrm flipV="1">
              <a:off x="2805083" y="3956367"/>
              <a:ext cx="156404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3" name="AutoShape 213"/>
            <p:cNvCxnSpPr>
              <a:cxnSpLocks noChangeShapeType="1"/>
              <a:stCxn id="1067" idx="0"/>
              <a:endCxn id="1393" idx="3"/>
            </p:cNvCxnSpPr>
            <p:nvPr/>
          </p:nvCxnSpPr>
          <p:spPr bwMode="auto">
            <a:xfrm flipH="1" flipV="1">
              <a:off x="2478681" y="3956367"/>
              <a:ext cx="326402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4" name="AutoShape 214"/>
            <p:cNvCxnSpPr>
              <a:cxnSpLocks noChangeShapeType="1"/>
              <a:stCxn id="1068" idx="0"/>
              <a:endCxn id="1393" idx="3"/>
            </p:cNvCxnSpPr>
            <p:nvPr/>
          </p:nvCxnSpPr>
          <p:spPr bwMode="auto">
            <a:xfrm flipH="1" flipV="1">
              <a:off x="2478681" y="3956367"/>
              <a:ext cx="720176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5" name="AutoShape 215"/>
            <p:cNvCxnSpPr>
              <a:cxnSpLocks noChangeShapeType="1"/>
              <a:stCxn id="1068" idx="0"/>
              <a:endCxn id="1394" idx="3"/>
            </p:cNvCxnSpPr>
            <p:nvPr/>
          </p:nvCxnSpPr>
          <p:spPr bwMode="auto">
            <a:xfrm flipH="1" flipV="1">
              <a:off x="2961488" y="3956367"/>
              <a:ext cx="237369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6" name="AutoShape 216"/>
            <p:cNvCxnSpPr>
              <a:cxnSpLocks noChangeShapeType="1"/>
              <a:stCxn id="1068" idx="0"/>
              <a:endCxn id="1395" idx="3"/>
            </p:cNvCxnSpPr>
            <p:nvPr/>
          </p:nvCxnSpPr>
          <p:spPr bwMode="auto">
            <a:xfrm flipV="1">
              <a:off x="3198857" y="3956367"/>
              <a:ext cx="262584" cy="1186480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7" name="AutoShape 16"/>
            <p:cNvCxnSpPr>
              <a:cxnSpLocks noChangeShapeType="1"/>
              <a:stCxn id="1061" idx="0"/>
              <a:endCxn id="1432" idx="3"/>
            </p:cNvCxnSpPr>
            <p:nvPr/>
          </p:nvCxnSpPr>
          <p:spPr bwMode="auto">
            <a:xfrm flipH="1" flipV="1">
              <a:off x="991053" y="3935380"/>
              <a:ext cx="57376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8" name="AutoShape 17"/>
            <p:cNvCxnSpPr>
              <a:cxnSpLocks noChangeShapeType="1"/>
              <a:stCxn id="1061" idx="0"/>
              <a:endCxn id="1433" idx="3"/>
            </p:cNvCxnSpPr>
            <p:nvPr/>
          </p:nvCxnSpPr>
          <p:spPr bwMode="auto">
            <a:xfrm flipV="1">
              <a:off x="1048428" y="3946474"/>
              <a:ext cx="441165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9" name="AutoShape 18"/>
            <p:cNvCxnSpPr>
              <a:cxnSpLocks noChangeShapeType="1"/>
              <a:stCxn id="1061" idx="0"/>
              <a:endCxn id="1434" idx="3"/>
            </p:cNvCxnSpPr>
            <p:nvPr/>
          </p:nvCxnSpPr>
          <p:spPr bwMode="auto">
            <a:xfrm flipV="1">
              <a:off x="1048428" y="3946529"/>
              <a:ext cx="938453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0" name="AutoShape 28"/>
            <p:cNvCxnSpPr>
              <a:cxnSpLocks noChangeShapeType="1"/>
              <a:stCxn id="1070" idx="0"/>
              <a:endCxn id="1432" idx="3"/>
            </p:cNvCxnSpPr>
            <p:nvPr/>
          </p:nvCxnSpPr>
          <p:spPr bwMode="auto">
            <a:xfrm flipH="1" flipV="1">
              <a:off x="991053" y="3935380"/>
              <a:ext cx="1028841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1" name="AutoShape 29"/>
            <p:cNvCxnSpPr>
              <a:cxnSpLocks noChangeShapeType="1"/>
              <a:stCxn id="1070" idx="0"/>
              <a:endCxn id="1433" idx="3"/>
            </p:cNvCxnSpPr>
            <p:nvPr/>
          </p:nvCxnSpPr>
          <p:spPr bwMode="auto">
            <a:xfrm flipH="1" flipV="1">
              <a:off x="1489593" y="3946474"/>
              <a:ext cx="530301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2" name="AutoShape 30"/>
            <p:cNvCxnSpPr>
              <a:cxnSpLocks noChangeShapeType="1"/>
              <a:stCxn id="1070" idx="0"/>
              <a:endCxn id="1434" idx="3"/>
            </p:cNvCxnSpPr>
            <p:nvPr/>
          </p:nvCxnSpPr>
          <p:spPr bwMode="auto">
            <a:xfrm flipH="1" flipV="1">
              <a:off x="1986882" y="3946529"/>
              <a:ext cx="33012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3" name="AutoShape 38"/>
            <p:cNvCxnSpPr>
              <a:cxnSpLocks noChangeShapeType="1"/>
              <a:stCxn id="1071" idx="0"/>
              <a:endCxn id="1432" idx="3"/>
            </p:cNvCxnSpPr>
            <p:nvPr/>
          </p:nvCxnSpPr>
          <p:spPr bwMode="auto">
            <a:xfrm flipH="1" flipV="1">
              <a:off x="991053" y="3935380"/>
              <a:ext cx="1225729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4" name="AutoShape 39"/>
            <p:cNvCxnSpPr>
              <a:cxnSpLocks noChangeShapeType="1"/>
              <a:stCxn id="1071" idx="0"/>
              <a:endCxn id="1433" idx="3"/>
            </p:cNvCxnSpPr>
            <p:nvPr/>
          </p:nvCxnSpPr>
          <p:spPr bwMode="auto">
            <a:xfrm flipH="1" flipV="1">
              <a:off x="1489593" y="3946474"/>
              <a:ext cx="727188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5" name="AutoShape 40"/>
            <p:cNvCxnSpPr>
              <a:cxnSpLocks noChangeShapeType="1"/>
              <a:stCxn id="1071" idx="0"/>
              <a:endCxn id="1434" idx="3"/>
            </p:cNvCxnSpPr>
            <p:nvPr/>
          </p:nvCxnSpPr>
          <p:spPr bwMode="auto">
            <a:xfrm flipH="1" flipV="1">
              <a:off x="1986882" y="3946529"/>
              <a:ext cx="229900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6" name="AutoShape 50"/>
            <p:cNvCxnSpPr>
              <a:cxnSpLocks noChangeShapeType="1"/>
              <a:stCxn id="1065" idx="0"/>
              <a:endCxn id="1432" idx="3"/>
            </p:cNvCxnSpPr>
            <p:nvPr/>
          </p:nvCxnSpPr>
          <p:spPr bwMode="auto">
            <a:xfrm flipH="1" flipV="1">
              <a:off x="991053" y="3935380"/>
              <a:ext cx="1618323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7" name="AutoShape 51"/>
            <p:cNvCxnSpPr>
              <a:cxnSpLocks noChangeShapeType="1"/>
              <a:stCxn id="1065" idx="0"/>
              <a:endCxn id="1433" idx="3"/>
            </p:cNvCxnSpPr>
            <p:nvPr/>
          </p:nvCxnSpPr>
          <p:spPr bwMode="auto">
            <a:xfrm flipH="1" flipV="1">
              <a:off x="1489593" y="3946474"/>
              <a:ext cx="1119782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8" name="AutoShape 52"/>
            <p:cNvCxnSpPr>
              <a:cxnSpLocks noChangeShapeType="1"/>
              <a:stCxn id="1065" idx="0"/>
              <a:endCxn id="1434" idx="3"/>
            </p:cNvCxnSpPr>
            <p:nvPr/>
          </p:nvCxnSpPr>
          <p:spPr bwMode="auto">
            <a:xfrm flipH="1" flipV="1">
              <a:off x="1986882" y="3946529"/>
              <a:ext cx="622494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9" name="AutoShape 63"/>
            <p:cNvCxnSpPr>
              <a:cxnSpLocks noChangeShapeType="1"/>
              <a:stCxn id="1066" idx="0"/>
              <a:endCxn id="1432" idx="3"/>
            </p:cNvCxnSpPr>
            <p:nvPr/>
          </p:nvCxnSpPr>
          <p:spPr bwMode="auto">
            <a:xfrm flipH="1" flipV="1">
              <a:off x="991053" y="3935380"/>
              <a:ext cx="2010918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0" name="AutoShape 64"/>
            <p:cNvCxnSpPr>
              <a:cxnSpLocks noChangeShapeType="1"/>
              <a:stCxn id="1066" idx="0"/>
              <a:endCxn id="1433" idx="3"/>
            </p:cNvCxnSpPr>
            <p:nvPr/>
          </p:nvCxnSpPr>
          <p:spPr bwMode="auto">
            <a:xfrm flipH="1" flipV="1">
              <a:off x="1489593" y="3946474"/>
              <a:ext cx="1512377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1" name="AutoShape 66"/>
            <p:cNvCxnSpPr>
              <a:cxnSpLocks noChangeShapeType="1"/>
              <a:stCxn id="1066" idx="0"/>
              <a:endCxn id="1434" idx="3"/>
            </p:cNvCxnSpPr>
            <p:nvPr/>
          </p:nvCxnSpPr>
          <p:spPr bwMode="auto">
            <a:xfrm flipH="1" flipV="1">
              <a:off x="1986882" y="3946529"/>
              <a:ext cx="1015089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2" name="AutoShape 79"/>
            <p:cNvSpPr>
              <a:spLocks noChangeArrowheads="1"/>
            </p:cNvSpPr>
            <p:nvPr/>
          </p:nvSpPr>
          <p:spPr bwMode="auto">
            <a:xfrm>
              <a:off x="923851" y="3751635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chemeClr val="bg1"/>
                  </a:solidFill>
                </a:rPr>
                <a:t>3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433" name="AutoShape 80"/>
            <p:cNvSpPr>
              <a:spLocks noChangeArrowheads="1"/>
            </p:cNvSpPr>
            <p:nvPr/>
          </p:nvSpPr>
          <p:spPr bwMode="auto">
            <a:xfrm>
              <a:off x="1422392" y="3762729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chemeClr val="bg1"/>
                  </a:solidFill>
                </a:rPr>
                <a:t>3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434" name="AutoShape 81"/>
            <p:cNvSpPr>
              <a:spLocks noChangeArrowheads="1"/>
            </p:cNvSpPr>
            <p:nvPr/>
          </p:nvSpPr>
          <p:spPr bwMode="auto">
            <a:xfrm>
              <a:off x="1919680" y="3762784"/>
              <a:ext cx="134402" cy="1837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0" bIns="18288" anchor="b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/>
                <a:t>3</a:t>
              </a:r>
              <a:endParaRPr lang="en-US" sz="800" dirty="0"/>
            </a:p>
          </p:txBody>
        </p:sp>
        <p:cxnSp>
          <p:nvCxnSpPr>
            <p:cNvPr id="1435" name="AutoShape 142"/>
            <p:cNvCxnSpPr>
              <a:cxnSpLocks noChangeShapeType="1"/>
              <a:stCxn id="1062" idx="0"/>
              <a:endCxn id="1432" idx="3"/>
            </p:cNvCxnSpPr>
            <p:nvPr/>
          </p:nvCxnSpPr>
          <p:spPr bwMode="auto">
            <a:xfrm flipH="1" flipV="1">
              <a:off x="991053" y="3935380"/>
              <a:ext cx="243652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6" name="AutoShape 143"/>
            <p:cNvCxnSpPr>
              <a:cxnSpLocks noChangeShapeType="1"/>
              <a:stCxn id="1062" idx="0"/>
              <a:endCxn id="1434" idx="3"/>
            </p:cNvCxnSpPr>
            <p:nvPr/>
          </p:nvCxnSpPr>
          <p:spPr bwMode="auto">
            <a:xfrm flipV="1">
              <a:off x="1234705" y="3946529"/>
              <a:ext cx="752177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7" name="AutoShape 144"/>
            <p:cNvCxnSpPr>
              <a:cxnSpLocks noChangeShapeType="1"/>
              <a:stCxn id="1062" idx="0"/>
              <a:endCxn id="1433" idx="3"/>
            </p:cNvCxnSpPr>
            <p:nvPr/>
          </p:nvCxnSpPr>
          <p:spPr bwMode="auto">
            <a:xfrm flipV="1">
              <a:off x="1234705" y="3946474"/>
              <a:ext cx="254888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8" name="AutoShape 163"/>
            <p:cNvCxnSpPr>
              <a:cxnSpLocks noChangeShapeType="1"/>
              <a:stCxn id="1063" idx="0"/>
              <a:endCxn id="1434" idx="3"/>
            </p:cNvCxnSpPr>
            <p:nvPr/>
          </p:nvCxnSpPr>
          <p:spPr bwMode="auto">
            <a:xfrm flipV="1">
              <a:off x="1431592" y="3946529"/>
              <a:ext cx="555290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9" name="AutoShape 164"/>
            <p:cNvCxnSpPr>
              <a:cxnSpLocks noChangeShapeType="1"/>
              <a:stCxn id="1063" idx="0"/>
              <a:endCxn id="1433" idx="3"/>
            </p:cNvCxnSpPr>
            <p:nvPr/>
          </p:nvCxnSpPr>
          <p:spPr bwMode="auto">
            <a:xfrm flipV="1">
              <a:off x="1431592" y="3946474"/>
              <a:ext cx="58001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0" name="AutoShape 165"/>
            <p:cNvCxnSpPr>
              <a:cxnSpLocks noChangeShapeType="1"/>
              <a:stCxn id="1063" idx="0"/>
              <a:endCxn id="1432" idx="3"/>
            </p:cNvCxnSpPr>
            <p:nvPr/>
          </p:nvCxnSpPr>
          <p:spPr bwMode="auto">
            <a:xfrm flipH="1" flipV="1">
              <a:off x="991053" y="3935380"/>
              <a:ext cx="440539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1" name="AutoShape 166"/>
            <p:cNvCxnSpPr>
              <a:cxnSpLocks noChangeShapeType="1"/>
              <a:stCxn id="1064" idx="0"/>
              <a:endCxn id="1432" idx="3"/>
            </p:cNvCxnSpPr>
            <p:nvPr/>
          </p:nvCxnSpPr>
          <p:spPr bwMode="auto">
            <a:xfrm flipH="1" flipV="1">
              <a:off x="991053" y="3935380"/>
              <a:ext cx="636247" cy="1210376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2" name="AutoShape 167"/>
            <p:cNvCxnSpPr>
              <a:cxnSpLocks noChangeShapeType="1"/>
              <a:stCxn id="1064" idx="0"/>
              <a:endCxn id="1433" idx="3"/>
            </p:cNvCxnSpPr>
            <p:nvPr/>
          </p:nvCxnSpPr>
          <p:spPr bwMode="auto">
            <a:xfrm flipH="1" flipV="1">
              <a:off x="1489593" y="3946474"/>
              <a:ext cx="137707" cy="1199282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3" name="AutoShape 168"/>
            <p:cNvCxnSpPr>
              <a:cxnSpLocks noChangeShapeType="1"/>
              <a:stCxn id="1064" idx="0"/>
              <a:endCxn id="1434" idx="3"/>
            </p:cNvCxnSpPr>
            <p:nvPr/>
          </p:nvCxnSpPr>
          <p:spPr bwMode="auto">
            <a:xfrm flipV="1">
              <a:off x="1627300" y="3946529"/>
              <a:ext cx="359582" cy="119922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4" name="AutoShape 187"/>
            <p:cNvCxnSpPr>
              <a:cxnSpLocks noChangeShapeType="1"/>
              <a:stCxn id="1069" idx="0"/>
              <a:endCxn id="1434" idx="3"/>
            </p:cNvCxnSpPr>
            <p:nvPr/>
          </p:nvCxnSpPr>
          <p:spPr bwMode="auto">
            <a:xfrm flipV="1">
              <a:off x="1824186" y="3946529"/>
              <a:ext cx="162695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5" name="AutoShape 188"/>
            <p:cNvCxnSpPr>
              <a:cxnSpLocks noChangeShapeType="1"/>
              <a:stCxn id="1069" idx="0"/>
              <a:endCxn id="1433" idx="3"/>
            </p:cNvCxnSpPr>
            <p:nvPr/>
          </p:nvCxnSpPr>
          <p:spPr bwMode="auto">
            <a:xfrm flipH="1" flipV="1">
              <a:off x="1489593" y="3946474"/>
              <a:ext cx="334593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6" name="AutoShape 189"/>
            <p:cNvCxnSpPr>
              <a:cxnSpLocks noChangeShapeType="1"/>
              <a:stCxn id="1069" idx="0"/>
              <a:endCxn id="1432" idx="3"/>
            </p:cNvCxnSpPr>
            <p:nvPr/>
          </p:nvCxnSpPr>
          <p:spPr bwMode="auto">
            <a:xfrm flipH="1" flipV="1">
              <a:off x="991053" y="3935380"/>
              <a:ext cx="833134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7" name="AutoShape 190"/>
            <p:cNvCxnSpPr>
              <a:cxnSpLocks noChangeShapeType="1"/>
              <a:stCxn id="1072" idx="0"/>
              <a:endCxn id="1432" idx="3"/>
            </p:cNvCxnSpPr>
            <p:nvPr/>
          </p:nvCxnSpPr>
          <p:spPr bwMode="auto">
            <a:xfrm flipH="1" flipV="1">
              <a:off x="991053" y="3935380"/>
              <a:ext cx="1421437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8" name="AutoShape 191"/>
            <p:cNvCxnSpPr>
              <a:cxnSpLocks noChangeShapeType="1"/>
              <a:stCxn id="1072" idx="0"/>
              <a:endCxn id="1433" idx="3"/>
            </p:cNvCxnSpPr>
            <p:nvPr/>
          </p:nvCxnSpPr>
          <p:spPr bwMode="auto">
            <a:xfrm flipH="1" flipV="1">
              <a:off x="1489593" y="3946474"/>
              <a:ext cx="922896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9" name="AutoShape 192"/>
            <p:cNvCxnSpPr>
              <a:cxnSpLocks noChangeShapeType="1"/>
              <a:stCxn id="1072" idx="0"/>
              <a:endCxn id="1434" idx="3"/>
            </p:cNvCxnSpPr>
            <p:nvPr/>
          </p:nvCxnSpPr>
          <p:spPr bwMode="auto">
            <a:xfrm flipH="1" flipV="1">
              <a:off x="1986882" y="3946529"/>
              <a:ext cx="425607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0" name="AutoShape 211"/>
            <p:cNvCxnSpPr>
              <a:cxnSpLocks noChangeShapeType="1"/>
              <a:stCxn id="1067" idx="0"/>
              <a:endCxn id="1434" idx="3"/>
            </p:cNvCxnSpPr>
            <p:nvPr/>
          </p:nvCxnSpPr>
          <p:spPr bwMode="auto">
            <a:xfrm flipH="1" flipV="1">
              <a:off x="1986882" y="3946529"/>
              <a:ext cx="818202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1" name="AutoShape 212"/>
            <p:cNvCxnSpPr>
              <a:cxnSpLocks noChangeShapeType="1"/>
              <a:stCxn id="1067" idx="0"/>
              <a:endCxn id="1433" idx="3"/>
            </p:cNvCxnSpPr>
            <p:nvPr/>
          </p:nvCxnSpPr>
          <p:spPr bwMode="auto">
            <a:xfrm flipH="1" flipV="1">
              <a:off x="1489593" y="3946474"/>
              <a:ext cx="1315490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2" name="AutoShape 213"/>
            <p:cNvCxnSpPr>
              <a:cxnSpLocks noChangeShapeType="1"/>
              <a:stCxn id="1067" idx="0"/>
              <a:endCxn id="1432" idx="3"/>
            </p:cNvCxnSpPr>
            <p:nvPr/>
          </p:nvCxnSpPr>
          <p:spPr bwMode="auto">
            <a:xfrm flipH="1" flipV="1">
              <a:off x="991053" y="3935380"/>
              <a:ext cx="1814031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3" name="AutoShape 214"/>
            <p:cNvCxnSpPr>
              <a:cxnSpLocks noChangeShapeType="1"/>
              <a:stCxn id="1068" idx="0"/>
              <a:endCxn id="1432" idx="3"/>
            </p:cNvCxnSpPr>
            <p:nvPr/>
          </p:nvCxnSpPr>
          <p:spPr bwMode="auto">
            <a:xfrm flipH="1" flipV="1">
              <a:off x="991053" y="3935380"/>
              <a:ext cx="2207804" cy="1207467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4" name="AutoShape 215"/>
            <p:cNvCxnSpPr>
              <a:cxnSpLocks noChangeShapeType="1"/>
              <a:stCxn id="1068" idx="0"/>
              <a:endCxn id="1433" idx="3"/>
            </p:cNvCxnSpPr>
            <p:nvPr/>
          </p:nvCxnSpPr>
          <p:spPr bwMode="auto">
            <a:xfrm flipH="1" flipV="1">
              <a:off x="1489593" y="3946474"/>
              <a:ext cx="1709264" cy="1196373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5" name="AutoShape 216"/>
            <p:cNvCxnSpPr>
              <a:cxnSpLocks noChangeShapeType="1"/>
              <a:stCxn id="1068" idx="0"/>
              <a:endCxn id="1434" idx="3"/>
            </p:cNvCxnSpPr>
            <p:nvPr/>
          </p:nvCxnSpPr>
          <p:spPr bwMode="auto">
            <a:xfrm flipH="1" flipV="1">
              <a:off x="1986882" y="3946529"/>
              <a:ext cx="1211975" cy="1196318"/>
            </a:xfrm>
            <a:prstGeom prst="straightConnector1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56" name="Text Box 117"/>
            <p:cNvSpPr txBox="1">
              <a:spLocks noChangeArrowheads="1"/>
            </p:cNvSpPr>
            <p:nvPr/>
          </p:nvSpPr>
          <p:spPr bwMode="auto">
            <a:xfrm>
              <a:off x="4015885" y="4059458"/>
              <a:ext cx="90596" cy="10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 dirty="0">
                  <a:solidFill>
                    <a:srgbClr val="000000"/>
                  </a:solidFill>
                  <a:sym typeface="Symbol"/>
                </a:rPr>
                <a:t></a:t>
              </a:r>
              <a:endParaRPr lang="en-US" sz="1000" i="1" dirty="0">
                <a:solidFill>
                  <a:srgbClr val="000000"/>
                </a:solidFill>
              </a:endParaRPr>
            </a:p>
          </p:txBody>
        </p:sp>
        <p:sp>
          <p:nvSpPr>
            <p:cNvPr id="1457" name="Arc 116"/>
            <p:cNvSpPr>
              <a:spLocks/>
            </p:cNvSpPr>
            <p:nvPr/>
          </p:nvSpPr>
          <p:spPr bwMode="auto">
            <a:xfrm flipH="1" flipV="1">
              <a:off x="3478644" y="4600024"/>
              <a:ext cx="56590" cy="524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58" name="Arc 234"/>
            <p:cNvSpPr>
              <a:spLocks/>
            </p:cNvSpPr>
            <p:nvPr/>
          </p:nvSpPr>
          <p:spPr bwMode="auto">
            <a:xfrm flipH="1" flipV="1">
              <a:off x="1993761" y="4721153"/>
              <a:ext cx="56590" cy="524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59" name="Arc 235"/>
            <p:cNvSpPr>
              <a:spLocks/>
            </p:cNvSpPr>
            <p:nvPr/>
          </p:nvSpPr>
          <p:spPr bwMode="auto">
            <a:xfrm flipH="1" flipV="1">
              <a:off x="2977435" y="4637193"/>
              <a:ext cx="56590" cy="524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0" name="Arc 236"/>
            <p:cNvSpPr>
              <a:spLocks/>
            </p:cNvSpPr>
            <p:nvPr/>
          </p:nvSpPr>
          <p:spPr bwMode="auto">
            <a:xfrm flipH="1" flipV="1">
              <a:off x="2496258" y="4677397"/>
              <a:ext cx="56590" cy="524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1" name="Line 115"/>
            <p:cNvSpPr>
              <a:spLocks noChangeShapeType="1"/>
            </p:cNvSpPr>
            <p:nvPr/>
          </p:nvSpPr>
          <p:spPr bwMode="auto">
            <a:xfrm>
              <a:off x="3532372" y="4652523"/>
              <a:ext cx="557527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2" name="Line 237"/>
            <p:cNvSpPr>
              <a:spLocks noChangeShapeType="1"/>
            </p:cNvSpPr>
            <p:nvPr/>
          </p:nvSpPr>
          <p:spPr bwMode="auto">
            <a:xfrm>
              <a:off x="2053265" y="4774320"/>
              <a:ext cx="2036634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3" name="Line 238"/>
            <p:cNvSpPr>
              <a:spLocks noChangeShapeType="1"/>
            </p:cNvSpPr>
            <p:nvPr/>
          </p:nvSpPr>
          <p:spPr bwMode="auto">
            <a:xfrm>
              <a:off x="2547088" y="4732111"/>
              <a:ext cx="1542811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4" name="Line 239"/>
            <p:cNvSpPr>
              <a:spLocks noChangeShapeType="1"/>
            </p:cNvSpPr>
            <p:nvPr/>
          </p:nvSpPr>
          <p:spPr bwMode="auto">
            <a:xfrm>
              <a:off x="3036186" y="4689692"/>
              <a:ext cx="1053713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5" name="Arc 234"/>
            <p:cNvSpPr>
              <a:spLocks/>
            </p:cNvSpPr>
            <p:nvPr/>
          </p:nvSpPr>
          <p:spPr bwMode="auto">
            <a:xfrm flipH="1" flipV="1">
              <a:off x="1493449" y="4762618"/>
              <a:ext cx="56590" cy="524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6" name="Arc 234"/>
            <p:cNvSpPr>
              <a:spLocks/>
            </p:cNvSpPr>
            <p:nvPr/>
          </p:nvSpPr>
          <p:spPr bwMode="auto">
            <a:xfrm flipH="1" flipV="1">
              <a:off x="987468" y="4802822"/>
              <a:ext cx="56590" cy="524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7" name="Line 237"/>
            <p:cNvSpPr>
              <a:spLocks noChangeShapeType="1"/>
            </p:cNvSpPr>
            <p:nvPr/>
          </p:nvSpPr>
          <p:spPr bwMode="auto">
            <a:xfrm>
              <a:off x="1549992" y="4816739"/>
              <a:ext cx="2540142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8" name="Line 237"/>
            <p:cNvSpPr>
              <a:spLocks noChangeShapeType="1"/>
            </p:cNvSpPr>
            <p:nvPr/>
          </p:nvSpPr>
          <p:spPr bwMode="auto">
            <a:xfrm>
              <a:off x="1044353" y="4858948"/>
              <a:ext cx="3043956" cy="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9" name="Line 226"/>
            <p:cNvSpPr>
              <a:spLocks noChangeShapeType="1"/>
            </p:cNvSpPr>
            <p:nvPr/>
          </p:nvSpPr>
          <p:spPr bwMode="auto">
            <a:xfrm>
              <a:off x="1993197" y="4104075"/>
              <a:ext cx="0" cy="618718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70" name="Line 227"/>
            <p:cNvSpPr>
              <a:spLocks noChangeShapeType="1"/>
            </p:cNvSpPr>
            <p:nvPr/>
          </p:nvSpPr>
          <p:spPr bwMode="auto">
            <a:xfrm>
              <a:off x="2498176" y="4099396"/>
              <a:ext cx="0" cy="586744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71" name="Line 228"/>
            <p:cNvSpPr>
              <a:spLocks noChangeShapeType="1"/>
            </p:cNvSpPr>
            <p:nvPr/>
          </p:nvSpPr>
          <p:spPr bwMode="auto">
            <a:xfrm>
              <a:off x="2976484" y="4104717"/>
              <a:ext cx="0" cy="535607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72" name="Line 229"/>
            <p:cNvSpPr>
              <a:spLocks noChangeShapeType="1"/>
            </p:cNvSpPr>
            <p:nvPr/>
          </p:nvSpPr>
          <p:spPr bwMode="auto">
            <a:xfrm>
              <a:off x="3478722" y="4100329"/>
              <a:ext cx="0" cy="504009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73" name="Line 226"/>
            <p:cNvSpPr>
              <a:spLocks noChangeShapeType="1"/>
            </p:cNvSpPr>
            <p:nvPr/>
          </p:nvSpPr>
          <p:spPr bwMode="auto">
            <a:xfrm>
              <a:off x="1493449" y="4106557"/>
              <a:ext cx="0" cy="668927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74" name="Line 226"/>
            <p:cNvSpPr>
              <a:spLocks noChangeShapeType="1"/>
            </p:cNvSpPr>
            <p:nvPr/>
          </p:nvSpPr>
          <p:spPr bwMode="auto">
            <a:xfrm>
              <a:off x="985719" y="4113044"/>
              <a:ext cx="0" cy="692220"/>
            </a:xfrm>
            <a:prstGeom prst="line">
              <a:avLst/>
            </a:prstGeom>
            <a:noFill/>
            <a:ln w="127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75" name="Text Box 267"/>
            <p:cNvSpPr txBox="1">
              <a:spLocks noChangeArrowheads="1"/>
            </p:cNvSpPr>
            <p:nvPr/>
          </p:nvSpPr>
          <p:spPr bwMode="auto">
            <a:xfrm>
              <a:off x="862254" y="4395145"/>
              <a:ext cx="267268" cy="1102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288" rIns="0" bIns="18288" anchor="ctr" anchorCtr="1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0000"/>
                  </a:solidFill>
                </a:rPr>
                <a:t>Max</a:t>
              </a:r>
            </a:p>
          </p:txBody>
        </p:sp>
        <p:sp>
          <p:nvSpPr>
            <p:cNvPr id="1476" name="Text Box 268"/>
            <p:cNvSpPr txBox="1">
              <a:spLocks noChangeArrowheads="1"/>
            </p:cNvSpPr>
            <p:nvPr/>
          </p:nvSpPr>
          <p:spPr bwMode="auto">
            <a:xfrm>
              <a:off x="1362385" y="4395145"/>
              <a:ext cx="267268" cy="1102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288" rIns="0" bIns="18288" anchor="ctr" anchorCtr="1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0000"/>
                  </a:solidFill>
                </a:rPr>
                <a:t>Max</a:t>
              </a:r>
            </a:p>
          </p:txBody>
        </p:sp>
        <p:sp>
          <p:nvSpPr>
            <p:cNvPr id="1477" name="Text Box 269"/>
            <p:cNvSpPr txBox="1">
              <a:spLocks noChangeArrowheads="1"/>
            </p:cNvSpPr>
            <p:nvPr/>
          </p:nvSpPr>
          <p:spPr bwMode="auto">
            <a:xfrm>
              <a:off x="1869889" y="4395145"/>
              <a:ext cx="267268" cy="1102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288" rIns="0" bIns="18288" anchor="ctr" anchorCtr="1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</a:rPr>
                <a:t>Max</a:t>
              </a:r>
            </a:p>
          </p:txBody>
        </p:sp>
        <p:sp>
          <p:nvSpPr>
            <p:cNvPr id="1478" name="Text Box 270"/>
            <p:cNvSpPr txBox="1">
              <a:spLocks noChangeArrowheads="1"/>
            </p:cNvSpPr>
            <p:nvPr/>
          </p:nvSpPr>
          <p:spPr bwMode="auto">
            <a:xfrm>
              <a:off x="2845510" y="4395145"/>
              <a:ext cx="267268" cy="1102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288" rIns="0" bIns="18288" anchor="ctr" anchorCtr="1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0000"/>
                  </a:solidFill>
                </a:rPr>
                <a:t>Max</a:t>
              </a:r>
            </a:p>
          </p:txBody>
        </p:sp>
        <p:sp>
          <p:nvSpPr>
            <p:cNvPr id="1479" name="Text Box 269"/>
            <p:cNvSpPr txBox="1">
              <a:spLocks noChangeArrowheads="1"/>
            </p:cNvSpPr>
            <p:nvPr/>
          </p:nvSpPr>
          <p:spPr bwMode="auto">
            <a:xfrm>
              <a:off x="2361386" y="4398638"/>
              <a:ext cx="267268" cy="1102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288" rIns="0" bIns="18288" anchor="ctr" anchorCtr="1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</a:rPr>
                <a:t>Max</a:t>
              </a:r>
            </a:p>
          </p:txBody>
        </p:sp>
        <p:sp>
          <p:nvSpPr>
            <p:cNvPr id="1480" name="Text Box 269"/>
            <p:cNvSpPr txBox="1">
              <a:spLocks noChangeArrowheads="1"/>
            </p:cNvSpPr>
            <p:nvPr/>
          </p:nvSpPr>
          <p:spPr bwMode="auto">
            <a:xfrm>
              <a:off x="3342439" y="4398638"/>
              <a:ext cx="267268" cy="1102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288" rIns="0" bIns="18288" anchor="ctr" anchorCtr="1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</a:rPr>
                <a:t>Max</a:t>
              </a:r>
            </a:p>
          </p:txBody>
        </p:sp>
        <p:grpSp>
          <p:nvGrpSpPr>
            <p:cNvPr id="1482" name="Group 1481"/>
            <p:cNvGrpSpPr/>
            <p:nvPr/>
          </p:nvGrpSpPr>
          <p:grpSpPr>
            <a:xfrm>
              <a:off x="4129972" y="3989544"/>
              <a:ext cx="360401" cy="260828"/>
              <a:chOff x="4429981" y="383699"/>
              <a:chExt cx="346326" cy="235869"/>
            </a:xfrm>
          </p:grpSpPr>
          <p:sp>
            <p:nvSpPr>
              <p:cNvPr id="1483" name="Rectangle 1482"/>
              <p:cNvSpPr/>
              <p:nvPr/>
            </p:nvSpPr>
            <p:spPr>
              <a:xfrm>
                <a:off x="4429981" y="383699"/>
                <a:ext cx="346326" cy="23586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84" name="Group 1483"/>
              <p:cNvGrpSpPr/>
              <p:nvPr/>
            </p:nvGrpSpPr>
            <p:grpSpPr>
              <a:xfrm>
                <a:off x="4432479" y="411285"/>
                <a:ext cx="343827" cy="203462"/>
                <a:chOff x="4432479" y="411285"/>
                <a:chExt cx="343827" cy="203462"/>
              </a:xfrm>
            </p:grpSpPr>
            <p:sp>
              <p:nvSpPr>
                <p:cNvPr id="1485" name="Freeform 265"/>
                <p:cNvSpPr>
                  <a:spLocks/>
                </p:cNvSpPr>
                <p:nvPr/>
              </p:nvSpPr>
              <p:spPr bwMode="auto">
                <a:xfrm>
                  <a:off x="4477278" y="438903"/>
                  <a:ext cx="293418" cy="173352"/>
                </a:xfrm>
                <a:custGeom>
                  <a:avLst/>
                  <a:gdLst>
                    <a:gd name="T0" fmla="*/ 0 w 337"/>
                    <a:gd name="T1" fmla="*/ 369888 h 236"/>
                    <a:gd name="T2" fmla="*/ 106363 w 337"/>
                    <a:gd name="T3" fmla="*/ 360363 h 236"/>
                    <a:gd name="T4" fmla="*/ 177800 w 337"/>
                    <a:gd name="T5" fmla="*/ 285750 h 236"/>
                    <a:gd name="T6" fmla="*/ 228600 w 337"/>
                    <a:gd name="T7" fmla="*/ 185738 h 236"/>
                    <a:gd name="T8" fmla="*/ 277813 w 337"/>
                    <a:gd name="T9" fmla="*/ 79375 h 236"/>
                    <a:gd name="T10" fmla="*/ 349250 w 337"/>
                    <a:gd name="T11" fmla="*/ 22225 h 236"/>
                    <a:gd name="T12" fmla="*/ 457200 w 337"/>
                    <a:gd name="T13" fmla="*/ 3175 h 236"/>
                    <a:gd name="T14" fmla="*/ 534988 w 337"/>
                    <a:gd name="T15" fmla="*/ 3175 h 2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37"/>
                    <a:gd name="T25" fmla="*/ 0 h 236"/>
                    <a:gd name="T26" fmla="*/ 337 w 337"/>
                    <a:gd name="T27" fmla="*/ 236 h 2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37" h="236">
                      <a:moveTo>
                        <a:pt x="0" y="233"/>
                      </a:moveTo>
                      <a:cubicBezTo>
                        <a:pt x="11" y="232"/>
                        <a:pt x="48" y="236"/>
                        <a:pt x="67" y="227"/>
                      </a:cubicBezTo>
                      <a:cubicBezTo>
                        <a:pt x="86" y="218"/>
                        <a:pt x="99" y="198"/>
                        <a:pt x="112" y="180"/>
                      </a:cubicBezTo>
                      <a:cubicBezTo>
                        <a:pt x="125" y="162"/>
                        <a:pt x="134" y="139"/>
                        <a:pt x="144" y="117"/>
                      </a:cubicBezTo>
                      <a:cubicBezTo>
                        <a:pt x="154" y="95"/>
                        <a:pt x="162" y="67"/>
                        <a:pt x="175" y="50"/>
                      </a:cubicBezTo>
                      <a:cubicBezTo>
                        <a:pt x="188" y="33"/>
                        <a:pt x="201" y="22"/>
                        <a:pt x="220" y="14"/>
                      </a:cubicBezTo>
                      <a:cubicBezTo>
                        <a:pt x="239" y="6"/>
                        <a:pt x="269" y="4"/>
                        <a:pt x="288" y="2"/>
                      </a:cubicBezTo>
                      <a:cubicBezTo>
                        <a:pt x="307" y="0"/>
                        <a:pt x="327" y="2"/>
                        <a:pt x="337" y="2"/>
                      </a:cubicBezTo>
                    </a:path>
                  </a:pathLst>
                </a:custGeom>
                <a:noFill/>
                <a:ln w="6350" cmpd="sng">
                  <a:solidFill>
                    <a:schemeClr val="bg1">
                      <a:lumMod val="6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6" name="Freeform 265"/>
                <p:cNvSpPr>
                  <a:spLocks/>
                </p:cNvSpPr>
                <p:nvPr/>
              </p:nvSpPr>
              <p:spPr bwMode="auto">
                <a:xfrm>
                  <a:off x="4477278" y="468049"/>
                  <a:ext cx="293418" cy="144206"/>
                </a:xfrm>
                <a:custGeom>
                  <a:avLst/>
                  <a:gdLst>
                    <a:gd name="T0" fmla="*/ 0 w 337"/>
                    <a:gd name="T1" fmla="*/ 369888 h 236"/>
                    <a:gd name="T2" fmla="*/ 106363 w 337"/>
                    <a:gd name="T3" fmla="*/ 360363 h 236"/>
                    <a:gd name="T4" fmla="*/ 177800 w 337"/>
                    <a:gd name="T5" fmla="*/ 285750 h 236"/>
                    <a:gd name="T6" fmla="*/ 228600 w 337"/>
                    <a:gd name="T7" fmla="*/ 185738 h 236"/>
                    <a:gd name="T8" fmla="*/ 277813 w 337"/>
                    <a:gd name="T9" fmla="*/ 79375 h 236"/>
                    <a:gd name="T10" fmla="*/ 349250 w 337"/>
                    <a:gd name="T11" fmla="*/ 22225 h 236"/>
                    <a:gd name="T12" fmla="*/ 457200 w 337"/>
                    <a:gd name="T13" fmla="*/ 3175 h 236"/>
                    <a:gd name="T14" fmla="*/ 534988 w 337"/>
                    <a:gd name="T15" fmla="*/ 3175 h 2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37"/>
                    <a:gd name="T25" fmla="*/ 0 h 236"/>
                    <a:gd name="T26" fmla="*/ 337 w 337"/>
                    <a:gd name="T27" fmla="*/ 236 h 2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37" h="236">
                      <a:moveTo>
                        <a:pt x="0" y="233"/>
                      </a:moveTo>
                      <a:cubicBezTo>
                        <a:pt x="11" y="232"/>
                        <a:pt x="48" y="236"/>
                        <a:pt x="67" y="227"/>
                      </a:cubicBezTo>
                      <a:cubicBezTo>
                        <a:pt x="86" y="218"/>
                        <a:pt x="99" y="198"/>
                        <a:pt x="112" y="180"/>
                      </a:cubicBezTo>
                      <a:cubicBezTo>
                        <a:pt x="125" y="162"/>
                        <a:pt x="134" y="139"/>
                        <a:pt x="144" y="117"/>
                      </a:cubicBezTo>
                      <a:cubicBezTo>
                        <a:pt x="154" y="95"/>
                        <a:pt x="162" y="67"/>
                        <a:pt x="175" y="50"/>
                      </a:cubicBezTo>
                      <a:cubicBezTo>
                        <a:pt x="188" y="33"/>
                        <a:pt x="201" y="22"/>
                        <a:pt x="220" y="14"/>
                      </a:cubicBezTo>
                      <a:cubicBezTo>
                        <a:pt x="239" y="6"/>
                        <a:pt x="269" y="4"/>
                        <a:pt x="288" y="2"/>
                      </a:cubicBezTo>
                      <a:cubicBezTo>
                        <a:pt x="307" y="0"/>
                        <a:pt x="327" y="2"/>
                        <a:pt x="337" y="2"/>
                      </a:cubicBezTo>
                    </a:path>
                  </a:pathLst>
                </a:custGeom>
                <a:noFill/>
                <a:ln w="6350" cmpd="sng">
                  <a:solidFill>
                    <a:schemeClr val="bg1">
                      <a:lumMod val="6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7" name="Freeform 265"/>
                <p:cNvSpPr>
                  <a:spLocks/>
                </p:cNvSpPr>
                <p:nvPr/>
              </p:nvSpPr>
              <p:spPr bwMode="auto">
                <a:xfrm>
                  <a:off x="4477278" y="500024"/>
                  <a:ext cx="293418" cy="112231"/>
                </a:xfrm>
                <a:custGeom>
                  <a:avLst/>
                  <a:gdLst>
                    <a:gd name="T0" fmla="*/ 0 w 337"/>
                    <a:gd name="T1" fmla="*/ 369888 h 236"/>
                    <a:gd name="T2" fmla="*/ 106363 w 337"/>
                    <a:gd name="T3" fmla="*/ 360363 h 236"/>
                    <a:gd name="T4" fmla="*/ 177800 w 337"/>
                    <a:gd name="T5" fmla="*/ 285750 h 236"/>
                    <a:gd name="T6" fmla="*/ 228600 w 337"/>
                    <a:gd name="T7" fmla="*/ 185738 h 236"/>
                    <a:gd name="T8" fmla="*/ 277813 w 337"/>
                    <a:gd name="T9" fmla="*/ 79375 h 236"/>
                    <a:gd name="T10" fmla="*/ 349250 w 337"/>
                    <a:gd name="T11" fmla="*/ 22225 h 236"/>
                    <a:gd name="T12" fmla="*/ 457200 w 337"/>
                    <a:gd name="T13" fmla="*/ 3175 h 236"/>
                    <a:gd name="T14" fmla="*/ 534988 w 337"/>
                    <a:gd name="T15" fmla="*/ 3175 h 2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37"/>
                    <a:gd name="T25" fmla="*/ 0 h 236"/>
                    <a:gd name="T26" fmla="*/ 337 w 337"/>
                    <a:gd name="T27" fmla="*/ 236 h 2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37" h="236">
                      <a:moveTo>
                        <a:pt x="0" y="233"/>
                      </a:moveTo>
                      <a:cubicBezTo>
                        <a:pt x="11" y="232"/>
                        <a:pt x="48" y="236"/>
                        <a:pt x="67" y="227"/>
                      </a:cubicBezTo>
                      <a:cubicBezTo>
                        <a:pt x="86" y="218"/>
                        <a:pt x="99" y="198"/>
                        <a:pt x="112" y="180"/>
                      </a:cubicBezTo>
                      <a:cubicBezTo>
                        <a:pt x="125" y="162"/>
                        <a:pt x="134" y="139"/>
                        <a:pt x="144" y="117"/>
                      </a:cubicBezTo>
                      <a:cubicBezTo>
                        <a:pt x="154" y="95"/>
                        <a:pt x="162" y="67"/>
                        <a:pt x="175" y="50"/>
                      </a:cubicBezTo>
                      <a:cubicBezTo>
                        <a:pt x="188" y="33"/>
                        <a:pt x="201" y="22"/>
                        <a:pt x="220" y="14"/>
                      </a:cubicBezTo>
                      <a:cubicBezTo>
                        <a:pt x="239" y="6"/>
                        <a:pt x="269" y="4"/>
                        <a:pt x="288" y="2"/>
                      </a:cubicBezTo>
                      <a:cubicBezTo>
                        <a:pt x="307" y="0"/>
                        <a:pt x="327" y="2"/>
                        <a:pt x="337" y="2"/>
                      </a:cubicBezTo>
                    </a:path>
                  </a:pathLst>
                </a:custGeom>
                <a:noFill/>
                <a:ln w="6350" cmpd="sng">
                  <a:solidFill>
                    <a:schemeClr val="bg1">
                      <a:lumMod val="6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8" name="Freeform 265"/>
                <p:cNvSpPr>
                  <a:spLocks/>
                </p:cNvSpPr>
                <p:nvPr/>
              </p:nvSpPr>
              <p:spPr bwMode="auto">
                <a:xfrm>
                  <a:off x="4477278" y="529509"/>
                  <a:ext cx="293418" cy="82746"/>
                </a:xfrm>
                <a:custGeom>
                  <a:avLst/>
                  <a:gdLst>
                    <a:gd name="T0" fmla="*/ 0 w 337"/>
                    <a:gd name="T1" fmla="*/ 369888 h 236"/>
                    <a:gd name="T2" fmla="*/ 106363 w 337"/>
                    <a:gd name="T3" fmla="*/ 360363 h 236"/>
                    <a:gd name="T4" fmla="*/ 177800 w 337"/>
                    <a:gd name="T5" fmla="*/ 285750 h 236"/>
                    <a:gd name="T6" fmla="*/ 228600 w 337"/>
                    <a:gd name="T7" fmla="*/ 185738 h 236"/>
                    <a:gd name="T8" fmla="*/ 277813 w 337"/>
                    <a:gd name="T9" fmla="*/ 79375 h 236"/>
                    <a:gd name="T10" fmla="*/ 349250 w 337"/>
                    <a:gd name="T11" fmla="*/ 22225 h 236"/>
                    <a:gd name="T12" fmla="*/ 457200 w 337"/>
                    <a:gd name="T13" fmla="*/ 3175 h 236"/>
                    <a:gd name="T14" fmla="*/ 534988 w 337"/>
                    <a:gd name="T15" fmla="*/ 3175 h 2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37"/>
                    <a:gd name="T25" fmla="*/ 0 h 236"/>
                    <a:gd name="T26" fmla="*/ 337 w 337"/>
                    <a:gd name="T27" fmla="*/ 236 h 2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37" h="236">
                      <a:moveTo>
                        <a:pt x="0" y="233"/>
                      </a:moveTo>
                      <a:cubicBezTo>
                        <a:pt x="11" y="232"/>
                        <a:pt x="48" y="236"/>
                        <a:pt x="67" y="227"/>
                      </a:cubicBezTo>
                      <a:cubicBezTo>
                        <a:pt x="86" y="218"/>
                        <a:pt x="99" y="198"/>
                        <a:pt x="112" y="180"/>
                      </a:cubicBezTo>
                      <a:cubicBezTo>
                        <a:pt x="125" y="162"/>
                        <a:pt x="134" y="139"/>
                        <a:pt x="144" y="117"/>
                      </a:cubicBezTo>
                      <a:cubicBezTo>
                        <a:pt x="154" y="95"/>
                        <a:pt x="162" y="67"/>
                        <a:pt x="175" y="50"/>
                      </a:cubicBezTo>
                      <a:cubicBezTo>
                        <a:pt x="188" y="33"/>
                        <a:pt x="201" y="22"/>
                        <a:pt x="220" y="14"/>
                      </a:cubicBezTo>
                      <a:cubicBezTo>
                        <a:pt x="239" y="6"/>
                        <a:pt x="269" y="4"/>
                        <a:pt x="288" y="2"/>
                      </a:cubicBezTo>
                      <a:cubicBezTo>
                        <a:pt x="307" y="0"/>
                        <a:pt x="327" y="2"/>
                        <a:pt x="337" y="2"/>
                      </a:cubicBezTo>
                    </a:path>
                  </a:pathLst>
                </a:custGeom>
                <a:noFill/>
                <a:ln w="6350" cmpd="sng">
                  <a:solidFill>
                    <a:schemeClr val="bg1">
                      <a:lumMod val="6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9" name="Freeform 265"/>
                <p:cNvSpPr>
                  <a:spLocks/>
                </p:cNvSpPr>
                <p:nvPr/>
              </p:nvSpPr>
              <p:spPr bwMode="auto">
                <a:xfrm>
                  <a:off x="4477278" y="566467"/>
                  <a:ext cx="293418" cy="45788"/>
                </a:xfrm>
                <a:custGeom>
                  <a:avLst/>
                  <a:gdLst>
                    <a:gd name="T0" fmla="*/ 0 w 337"/>
                    <a:gd name="T1" fmla="*/ 369888 h 236"/>
                    <a:gd name="T2" fmla="*/ 106363 w 337"/>
                    <a:gd name="T3" fmla="*/ 360363 h 236"/>
                    <a:gd name="T4" fmla="*/ 177800 w 337"/>
                    <a:gd name="T5" fmla="*/ 285750 h 236"/>
                    <a:gd name="T6" fmla="*/ 228600 w 337"/>
                    <a:gd name="T7" fmla="*/ 185738 h 236"/>
                    <a:gd name="T8" fmla="*/ 277813 w 337"/>
                    <a:gd name="T9" fmla="*/ 79375 h 236"/>
                    <a:gd name="T10" fmla="*/ 349250 w 337"/>
                    <a:gd name="T11" fmla="*/ 22225 h 236"/>
                    <a:gd name="T12" fmla="*/ 457200 w 337"/>
                    <a:gd name="T13" fmla="*/ 3175 h 236"/>
                    <a:gd name="T14" fmla="*/ 534988 w 337"/>
                    <a:gd name="T15" fmla="*/ 3175 h 2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37"/>
                    <a:gd name="T25" fmla="*/ 0 h 236"/>
                    <a:gd name="T26" fmla="*/ 337 w 337"/>
                    <a:gd name="T27" fmla="*/ 236 h 2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37" h="236">
                      <a:moveTo>
                        <a:pt x="0" y="233"/>
                      </a:moveTo>
                      <a:cubicBezTo>
                        <a:pt x="11" y="232"/>
                        <a:pt x="48" y="236"/>
                        <a:pt x="67" y="227"/>
                      </a:cubicBezTo>
                      <a:cubicBezTo>
                        <a:pt x="86" y="218"/>
                        <a:pt x="99" y="198"/>
                        <a:pt x="112" y="180"/>
                      </a:cubicBezTo>
                      <a:cubicBezTo>
                        <a:pt x="125" y="162"/>
                        <a:pt x="134" y="139"/>
                        <a:pt x="144" y="117"/>
                      </a:cubicBezTo>
                      <a:cubicBezTo>
                        <a:pt x="154" y="95"/>
                        <a:pt x="162" y="67"/>
                        <a:pt x="175" y="50"/>
                      </a:cubicBezTo>
                      <a:cubicBezTo>
                        <a:pt x="188" y="33"/>
                        <a:pt x="201" y="22"/>
                        <a:pt x="220" y="14"/>
                      </a:cubicBezTo>
                      <a:cubicBezTo>
                        <a:pt x="239" y="6"/>
                        <a:pt x="269" y="4"/>
                        <a:pt x="288" y="2"/>
                      </a:cubicBezTo>
                      <a:cubicBezTo>
                        <a:pt x="307" y="0"/>
                        <a:pt x="327" y="2"/>
                        <a:pt x="337" y="2"/>
                      </a:cubicBezTo>
                    </a:path>
                  </a:pathLst>
                </a:custGeom>
                <a:noFill/>
                <a:ln w="6350" cmpd="sng">
                  <a:solidFill>
                    <a:schemeClr val="bg1">
                      <a:lumMod val="6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0" name="Freeform 265"/>
                <p:cNvSpPr>
                  <a:spLocks/>
                </p:cNvSpPr>
                <p:nvPr/>
              </p:nvSpPr>
              <p:spPr bwMode="auto">
                <a:xfrm>
                  <a:off x="4477277" y="411285"/>
                  <a:ext cx="299029" cy="203462"/>
                </a:xfrm>
                <a:custGeom>
                  <a:avLst/>
                  <a:gdLst>
                    <a:gd name="T0" fmla="*/ 0 w 337"/>
                    <a:gd name="T1" fmla="*/ 369888 h 236"/>
                    <a:gd name="T2" fmla="*/ 106363 w 337"/>
                    <a:gd name="T3" fmla="*/ 360363 h 236"/>
                    <a:gd name="T4" fmla="*/ 177800 w 337"/>
                    <a:gd name="T5" fmla="*/ 285750 h 236"/>
                    <a:gd name="T6" fmla="*/ 228600 w 337"/>
                    <a:gd name="T7" fmla="*/ 185738 h 236"/>
                    <a:gd name="T8" fmla="*/ 277813 w 337"/>
                    <a:gd name="T9" fmla="*/ 79375 h 236"/>
                    <a:gd name="T10" fmla="*/ 349250 w 337"/>
                    <a:gd name="T11" fmla="*/ 22225 h 236"/>
                    <a:gd name="T12" fmla="*/ 457200 w 337"/>
                    <a:gd name="T13" fmla="*/ 3175 h 236"/>
                    <a:gd name="T14" fmla="*/ 534988 w 337"/>
                    <a:gd name="T15" fmla="*/ 3175 h 2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37"/>
                    <a:gd name="T25" fmla="*/ 0 h 236"/>
                    <a:gd name="T26" fmla="*/ 337 w 337"/>
                    <a:gd name="T27" fmla="*/ 236 h 2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37" h="236">
                      <a:moveTo>
                        <a:pt x="0" y="233"/>
                      </a:moveTo>
                      <a:cubicBezTo>
                        <a:pt x="11" y="232"/>
                        <a:pt x="48" y="236"/>
                        <a:pt x="67" y="227"/>
                      </a:cubicBezTo>
                      <a:cubicBezTo>
                        <a:pt x="86" y="218"/>
                        <a:pt x="99" y="198"/>
                        <a:pt x="112" y="180"/>
                      </a:cubicBezTo>
                      <a:cubicBezTo>
                        <a:pt x="125" y="162"/>
                        <a:pt x="134" y="139"/>
                        <a:pt x="144" y="117"/>
                      </a:cubicBezTo>
                      <a:cubicBezTo>
                        <a:pt x="154" y="95"/>
                        <a:pt x="162" y="67"/>
                        <a:pt x="175" y="50"/>
                      </a:cubicBezTo>
                      <a:cubicBezTo>
                        <a:pt x="188" y="33"/>
                        <a:pt x="201" y="22"/>
                        <a:pt x="220" y="14"/>
                      </a:cubicBezTo>
                      <a:cubicBezTo>
                        <a:pt x="239" y="6"/>
                        <a:pt x="269" y="4"/>
                        <a:pt x="288" y="2"/>
                      </a:cubicBezTo>
                      <a:cubicBezTo>
                        <a:pt x="307" y="0"/>
                        <a:pt x="327" y="2"/>
                        <a:pt x="337" y="2"/>
                      </a:cubicBezTo>
                    </a:path>
                  </a:pathLst>
                </a:custGeom>
                <a:noFill/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1" name="Line 266"/>
                <p:cNvSpPr>
                  <a:spLocks noChangeShapeType="1"/>
                </p:cNvSpPr>
                <p:nvPr/>
              </p:nvSpPr>
              <p:spPr bwMode="auto">
                <a:xfrm>
                  <a:off x="4432479" y="612092"/>
                  <a:ext cx="341338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708" name="Text Box 2770"/>
            <p:cNvSpPr txBox="1">
              <a:spLocks noChangeArrowheads="1"/>
            </p:cNvSpPr>
            <p:nvPr/>
          </p:nvSpPr>
          <p:spPr bwMode="auto">
            <a:xfrm>
              <a:off x="838200" y="5715000"/>
              <a:ext cx="2971800" cy="57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15888" indent="-115888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69863" indent="-169863" fontAlgn="base">
                <a:spcBef>
                  <a:spcPct val="35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1050" dirty="0" smtClean="0">
                  <a:solidFill>
                    <a:schemeClr val="bg1"/>
                  </a:solidFill>
                  <a:latin typeface="Calibri"/>
                </a:rPr>
                <a:t>Code Selection Algorithm (CSA) involves </a:t>
              </a:r>
              <a:r>
                <a:rPr lang="en-US" sz="1050" b="1" i="1" dirty="0" smtClean="0">
                  <a:solidFill>
                    <a:schemeClr val="bg1"/>
                  </a:solidFill>
                  <a:latin typeface="Calibri"/>
                </a:rPr>
                <a:t>two</a:t>
              </a:r>
              <a:r>
                <a:rPr lang="en-US" sz="1050" dirty="0" smtClean="0">
                  <a:solidFill>
                    <a:schemeClr val="bg1"/>
                  </a:solidFill>
                  <a:latin typeface="Calibri"/>
                </a:rPr>
                <a:t> rounds of competition per execution (proposed to execute in a gamma cycle)</a:t>
              </a:r>
            </a:p>
          </p:txBody>
        </p:sp>
        <p:sp>
          <p:nvSpPr>
            <p:cNvPr id="1709" name="Text Box 2770"/>
            <p:cNvSpPr txBox="1">
              <a:spLocks noChangeArrowheads="1"/>
            </p:cNvSpPr>
            <p:nvPr/>
          </p:nvSpPr>
          <p:spPr bwMode="auto">
            <a:xfrm>
              <a:off x="4343400" y="5715000"/>
              <a:ext cx="914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15888" indent="-115888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fontAlgn="base">
                <a:spcBef>
                  <a:spcPct val="3500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chemeClr val="bg1"/>
                  </a:solidFill>
                  <a:latin typeface="Calibri"/>
                </a:rPr>
                <a:t>Sub-cortical, involving neuromod’s (NE, Ach, etc.)</a:t>
              </a:r>
            </a:p>
          </p:txBody>
        </p:sp>
        <p:cxnSp>
          <p:nvCxnSpPr>
            <p:cNvPr id="1714" name="Straight Arrow Connector 1713"/>
            <p:cNvCxnSpPr/>
            <p:nvPr/>
          </p:nvCxnSpPr>
          <p:spPr>
            <a:xfrm flipH="1" flipV="1">
              <a:off x="4624754" y="5048739"/>
              <a:ext cx="111369" cy="67603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4" name="Group 1723"/>
          <p:cNvGrpSpPr/>
          <p:nvPr/>
        </p:nvGrpSpPr>
        <p:grpSpPr>
          <a:xfrm>
            <a:off x="5638800" y="3733800"/>
            <a:ext cx="2590129" cy="2532221"/>
            <a:chOff x="5410200" y="3563779"/>
            <a:chExt cx="2590129" cy="2532221"/>
          </a:xfrm>
        </p:grpSpPr>
        <p:sp>
          <p:nvSpPr>
            <p:cNvPr id="7" name="Text Box 527"/>
            <p:cNvSpPr txBox="1">
              <a:spLocks noChangeArrowheads="1"/>
            </p:cNvSpPr>
            <p:nvPr/>
          </p:nvSpPr>
          <p:spPr bwMode="auto">
            <a:xfrm>
              <a:off x="6349030" y="5942112"/>
              <a:ext cx="432771" cy="15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0" tIns="0" rIns="0" bIns="0" anchor="ctr" anchorCtr="1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chemeClr val="bg1"/>
                  </a:solidFill>
                </a:rPr>
                <a:t>300 </a:t>
              </a:r>
              <a:r>
                <a:rPr lang="en-US" sz="1000" dirty="0">
                  <a:solidFill>
                    <a:schemeClr val="bg1"/>
                  </a:solidFill>
                  <a:sym typeface="Symbol" pitchFamily="18" charset="2"/>
                </a:rPr>
                <a:t></a:t>
              </a:r>
              <a:r>
                <a:rPr lang="en-US" sz="10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6" name="Text Box 526"/>
            <p:cNvSpPr txBox="1">
              <a:spLocks noChangeArrowheads="1"/>
            </p:cNvSpPr>
            <p:nvPr/>
          </p:nvSpPr>
          <p:spPr bwMode="auto">
            <a:xfrm>
              <a:off x="6165172" y="5631588"/>
              <a:ext cx="364581" cy="220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rIns="0" anchor="ctr" anchorCtr="1">
              <a:spAutoFit/>
            </a:bodyPr>
            <a:lstStyle/>
            <a:p>
              <a:pPr fontAlgn="base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chemeClr val="bg1"/>
                  </a:solidFill>
                </a:rPr>
                <a:t>30 </a:t>
              </a:r>
              <a:r>
                <a:rPr lang="en-US" sz="1000" dirty="0">
                  <a:solidFill>
                    <a:schemeClr val="bg1"/>
                  </a:solidFill>
                  <a:sym typeface="Symbol" pitchFamily="18" charset="2"/>
                </a:rPr>
                <a:t></a:t>
              </a:r>
              <a:r>
                <a:rPr lang="en-US" sz="10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9" name="AutoShape 529"/>
            <p:cNvSpPr>
              <a:spLocks/>
            </p:cNvSpPr>
            <p:nvPr/>
          </p:nvSpPr>
          <p:spPr bwMode="auto">
            <a:xfrm rot="16200000" flipV="1">
              <a:off x="6285523" y="5450917"/>
              <a:ext cx="75265" cy="277245"/>
            </a:xfrm>
            <a:prstGeom prst="leftBrace">
              <a:avLst>
                <a:gd name="adj1" fmla="val 67014"/>
                <a:gd name="adj2" fmla="val 50000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0" name="Text Box 533"/>
            <p:cNvSpPr txBox="1">
              <a:spLocks noChangeArrowheads="1"/>
            </p:cNvSpPr>
            <p:nvPr/>
          </p:nvSpPr>
          <p:spPr bwMode="auto">
            <a:xfrm>
              <a:off x="7790335" y="4628149"/>
              <a:ext cx="125034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</a:rPr>
                <a:t>5A</a:t>
              </a:r>
            </a:p>
          </p:txBody>
        </p:sp>
        <p:sp>
          <p:nvSpPr>
            <p:cNvPr id="11" name="Text Box 534"/>
            <p:cNvSpPr txBox="1">
              <a:spLocks noChangeArrowheads="1"/>
            </p:cNvSpPr>
            <p:nvPr/>
          </p:nvSpPr>
          <p:spPr bwMode="auto">
            <a:xfrm>
              <a:off x="7790335" y="4782354"/>
              <a:ext cx="120226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</a:rPr>
                <a:t>5B</a:t>
              </a:r>
            </a:p>
          </p:txBody>
        </p:sp>
        <p:sp>
          <p:nvSpPr>
            <p:cNvPr id="12" name="Text Box 535"/>
            <p:cNvSpPr txBox="1">
              <a:spLocks noChangeArrowheads="1"/>
            </p:cNvSpPr>
            <p:nvPr/>
          </p:nvSpPr>
          <p:spPr bwMode="auto">
            <a:xfrm>
              <a:off x="7803375" y="5078800"/>
              <a:ext cx="57708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3" name="Text Box 536"/>
            <p:cNvSpPr txBox="1">
              <a:spLocks noChangeArrowheads="1"/>
            </p:cNvSpPr>
            <p:nvPr/>
          </p:nvSpPr>
          <p:spPr bwMode="auto">
            <a:xfrm>
              <a:off x="7790335" y="3942201"/>
              <a:ext cx="16030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chemeClr val="bg1"/>
                  </a:solidFill>
                </a:rPr>
                <a:t>2/3</a:t>
              </a:r>
            </a:p>
          </p:txBody>
        </p:sp>
        <p:sp>
          <p:nvSpPr>
            <p:cNvPr id="14" name="Text Box 537"/>
            <p:cNvSpPr txBox="1">
              <a:spLocks noChangeArrowheads="1"/>
            </p:cNvSpPr>
            <p:nvPr/>
          </p:nvSpPr>
          <p:spPr bwMode="auto">
            <a:xfrm>
              <a:off x="7790335" y="4250611"/>
              <a:ext cx="125034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</a:rPr>
                <a:t>4A</a:t>
              </a:r>
            </a:p>
          </p:txBody>
        </p:sp>
        <p:sp>
          <p:nvSpPr>
            <p:cNvPr id="15" name="Text Box 538"/>
            <p:cNvSpPr txBox="1">
              <a:spLocks noChangeArrowheads="1"/>
            </p:cNvSpPr>
            <p:nvPr/>
          </p:nvSpPr>
          <p:spPr bwMode="auto">
            <a:xfrm>
              <a:off x="7790335" y="4382217"/>
              <a:ext cx="209994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</a:rPr>
                <a:t>4B,C</a:t>
              </a:r>
            </a:p>
          </p:txBody>
        </p:sp>
        <p:sp>
          <p:nvSpPr>
            <p:cNvPr id="8" name="AutoShape 528"/>
            <p:cNvSpPr>
              <a:spLocks/>
            </p:cNvSpPr>
            <p:nvPr/>
          </p:nvSpPr>
          <p:spPr bwMode="auto">
            <a:xfrm rot="16200000" flipV="1">
              <a:off x="6491890" y="4709510"/>
              <a:ext cx="152400" cy="2315779"/>
            </a:xfrm>
            <a:prstGeom prst="leftBrace">
              <a:avLst>
                <a:gd name="adj1" fmla="val 325168"/>
                <a:gd name="adj2" fmla="val 5093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7" name="Rectangle 954"/>
            <p:cNvSpPr>
              <a:spLocks noChangeArrowheads="1"/>
            </p:cNvSpPr>
            <p:nvPr/>
          </p:nvSpPr>
          <p:spPr bwMode="auto">
            <a:xfrm>
              <a:off x="6014011" y="3590556"/>
              <a:ext cx="1178297" cy="3449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" name="Rectangle 954"/>
            <p:cNvSpPr>
              <a:spLocks noChangeArrowheads="1"/>
            </p:cNvSpPr>
            <p:nvPr/>
          </p:nvSpPr>
          <p:spPr bwMode="auto">
            <a:xfrm>
              <a:off x="7239298" y="3754999"/>
              <a:ext cx="204997" cy="795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" name="Rectangle 955"/>
            <p:cNvSpPr>
              <a:spLocks noChangeArrowheads="1"/>
            </p:cNvSpPr>
            <p:nvPr/>
          </p:nvSpPr>
          <p:spPr bwMode="auto">
            <a:xfrm>
              <a:off x="7006590" y="3606117"/>
              <a:ext cx="215391" cy="24336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0" name="Line 987"/>
            <p:cNvSpPr>
              <a:spLocks noChangeShapeType="1"/>
            </p:cNvSpPr>
            <p:nvPr/>
          </p:nvSpPr>
          <p:spPr bwMode="auto">
            <a:xfrm>
              <a:off x="7139864" y="3662678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" name="Rectangle 957"/>
            <p:cNvSpPr>
              <a:spLocks noChangeArrowheads="1"/>
            </p:cNvSpPr>
            <p:nvPr/>
          </p:nvSpPr>
          <p:spPr bwMode="auto">
            <a:xfrm>
              <a:off x="6644922" y="3620497"/>
              <a:ext cx="249334" cy="225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2" name="Line 969"/>
            <p:cNvSpPr>
              <a:spLocks noChangeShapeType="1"/>
            </p:cNvSpPr>
            <p:nvPr/>
          </p:nvSpPr>
          <p:spPr bwMode="auto">
            <a:xfrm>
              <a:off x="6684029" y="3678273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3" name="Line 965"/>
            <p:cNvSpPr>
              <a:spLocks noChangeShapeType="1"/>
            </p:cNvSpPr>
            <p:nvPr/>
          </p:nvSpPr>
          <p:spPr bwMode="auto">
            <a:xfrm>
              <a:off x="6232370" y="3667510"/>
              <a:ext cx="0" cy="41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4" name="Rectangle 956"/>
            <p:cNvSpPr>
              <a:spLocks noChangeArrowheads="1"/>
            </p:cNvSpPr>
            <p:nvPr/>
          </p:nvSpPr>
          <p:spPr bwMode="auto">
            <a:xfrm>
              <a:off x="6882767" y="3631132"/>
              <a:ext cx="249334" cy="225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5" name="Line 992"/>
            <p:cNvSpPr>
              <a:spLocks noChangeShapeType="1"/>
            </p:cNvSpPr>
            <p:nvPr/>
          </p:nvSpPr>
          <p:spPr bwMode="auto">
            <a:xfrm>
              <a:off x="7380127" y="3666375"/>
              <a:ext cx="0" cy="104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6" name="Rectangle 954"/>
            <p:cNvSpPr>
              <a:spLocks noChangeArrowheads="1"/>
            </p:cNvSpPr>
            <p:nvPr/>
          </p:nvSpPr>
          <p:spPr bwMode="auto">
            <a:xfrm>
              <a:off x="7175655" y="3668584"/>
              <a:ext cx="204997" cy="225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7" name="Oval 782"/>
            <p:cNvSpPr>
              <a:spLocks noChangeArrowheads="1"/>
            </p:cNvSpPr>
            <p:nvPr/>
          </p:nvSpPr>
          <p:spPr bwMode="auto">
            <a:xfrm>
              <a:off x="7009026" y="3567125"/>
              <a:ext cx="217130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8" name="Oval 771"/>
            <p:cNvSpPr>
              <a:spLocks noChangeArrowheads="1"/>
            </p:cNvSpPr>
            <p:nvPr/>
          </p:nvSpPr>
          <p:spPr bwMode="auto">
            <a:xfrm>
              <a:off x="7139864" y="3623028"/>
              <a:ext cx="238629" cy="789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9" name="Oval 774"/>
            <p:cNvSpPr>
              <a:spLocks noChangeArrowheads="1"/>
            </p:cNvSpPr>
            <p:nvPr/>
          </p:nvSpPr>
          <p:spPr bwMode="auto">
            <a:xfrm>
              <a:off x="7251211" y="3690697"/>
              <a:ext cx="242183" cy="6938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0" name="Oval 780"/>
            <p:cNvSpPr>
              <a:spLocks noChangeArrowheads="1"/>
            </p:cNvSpPr>
            <p:nvPr/>
          </p:nvSpPr>
          <p:spPr bwMode="auto">
            <a:xfrm>
              <a:off x="6790261" y="3566467"/>
              <a:ext cx="212148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1" name="Rectangle 958"/>
            <p:cNvSpPr>
              <a:spLocks noChangeArrowheads="1"/>
            </p:cNvSpPr>
            <p:nvPr/>
          </p:nvSpPr>
          <p:spPr bwMode="auto">
            <a:xfrm>
              <a:off x="5904589" y="3608533"/>
              <a:ext cx="243876" cy="3739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2" name="Line 962"/>
            <p:cNvSpPr>
              <a:spLocks noChangeShapeType="1"/>
            </p:cNvSpPr>
            <p:nvPr/>
          </p:nvSpPr>
          <p:spPr bwMode="auto">
            <a:xfrm>
              <a:off x="6113429" y="3601371"/>
              <a:ext cx="0" cy="40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" name="Hexagon 32"/>
            <p:cNvSpPr/>
            <p:nvPr/>
          </p:nvSpPr>
          <p:spPr>
            <a:xfrm flipV="1">
              <a:off x="5411349" y="4024621"/>
              <a:ext cx="2309502" cy="392160"/>
            </a:xfrm>
            <a:prstGeom prst="hexagon">
              <a:avLst>
                <a:gd name="adj" fmla="val 136993"/>
                <a:gd name="vf" fmla="val 115470"/>
              </a:avLst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AutoShape 867"/>
            <p:cNvSpPr>
              <a:spLocks noChangeArrowheads="1"/>
            </p:cNvSpPr>
            <p:nvPr/>
          </p:nvSpPr>
          <p:spPr bwMode="auto">
            <a:xfrm rot="5400000">
              <a:off x="5801349" y="4767540"/>
              <a:ext cx="1042215" cy="253930"/>
            </a:xfrm>
            <a:prstGeom prst="roundRect">
              <a:avLst>
                <a:gd name="adj" fmla="val 7023"/>
              </a:avLst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5" name="Oval 928"/>
            <p:cNvSpPr>
              <a:spLocks noChangeArrowheads="1"/>
            </p:cNvSpPr>
            <p:nvPr/>
          </p:nvSpPr>
          <p:spPr bwMode="auto">
            <a:xfrm>
              <a:off x="6195491" y="5366427"/>
              <a:ext cx="253930" cy="9305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6" name="Oval 951"/>
            <p:cNvSpPr>
              <a:spLocks noChangeArrowheads="1"/>
            </p:cNvSpPr>
            <p:nvPr/>
          </p:nvSpPr>
          <p:spPr bwMode="auto">
            <a:xfrm>
              <a:off x="6198938" y="5374403"/>
              <a:ext cx="247037" cy="81091"/>
            </a:xfrm>
            <a:prstGeom prst="ellipse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7" name="Rectangle 975"/>
            <p:cNvSpPr>
              <a:spLocks noChangeArrowheads="1"/>
            </p:cNvSpPr>
            <p:nvPr/>
          </p:nvSpPr>
          <p:spPr bwMode="auto">
            <a:xfrm>
              <a:off x="5696263" y="4206142"/>
              <a:ext cx="135582" cy="9571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8" name="Rectangle 974"/>
            <p:cNvSpPr>
              <a:spLocks noChangeArrowheads="1"/>
            </p:cNvSpPr>
            <p:nvPr/>
          </p:nvSpPr>
          <p:spPr bwMode="auto">
            <a:xfrm>
              <a:off x="7066608" y="4263905"/>
              <a:ext cx="135582" cy="9571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9" name="Rectangle 973"/>
            <p:cNvSpPr>
              <a:spLocks noChangeArrowheads="1"/>
            </p:cNvSpPr>
            <p:nvPr/>
          </p:nvSpPr>
          <p:spPr bwMode="auto">
            <a:xfrm>
              <a:off x="7314064" y="4201068"/>
              <a:ext cx="135582" cy="9571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0" name="Rectangle 960"/>
            <p:cNvSpPr>
              <a:spLocks noChangeArrowheads="1"/>
            </p:cNvSpPr>
            <p:nvPr/>
          </p:nvSpPr>
          <p:spPr bwMode="auto">
            <a:xfrm>
              <a:off x="5595599" y="3709564"/>
              <a:ext cx="229658" cy="225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1" name="Rectangle 959"/>
            <p:cNvSpPr>
              <a:spLocks noChangeArrowheads="1"/>
            </p:cNvSpPr>
            <p:nvPr/>
          </p:nvSpPr>
          <p:spPr bwMode="auto">
            <a:xfrm>
              <a:off x="5750092" y="3665695"/>
              <a:ext cx="243765" cy="225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42" name="Line 707"/>
            <p:cNvSpPr>
              <a:spLocks noChangeShapeType="1"/>
            </p:cNvSpPr>
            <p:nvPr/>
          </p:nvSpPr>
          <p:spPr bwMode="auto">
            <a:xfrm>
              <a:off x="5452254" y="3751988"/>
              <a:ext cx="0" cy="458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grpSp>
          <p:nvGrpSpPr>
            <p:cNvPr id="43" name="Group 711"/>
            <p:cNvGrpSpPr>
              <a:grpSpLocks/>
            </p:cNvGrpSpPr>
            <p:nvPr/>
          </p:nvGrpSpPr>
          <p:grpSpPr bwMode="auto">
            <a:xfrm>
              <a:off x="6453039" y="3869086"/>
              <a:ext cx="252782" cy="542377"/>
              <a:chOff x="2348" y="3176"/>
              <a:chExt cx="220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87" name="Oval 712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Line 713"/>
              <p:cNvSpPr>
                <a:spLocks noChangeShapeType="1"/>
              </p:cNvSpPr>
              <p:nvPr/>
            </p:nvSpPr>
            <p:spPr bwMode="auto">
              <a:xfrm>
                <a:off x="2348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Line 714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Rectangle 715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16" cy="2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Oval 716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" name="AutoShape 717"/>
            <p:cNvSpPr>
              <a:spLocks noChangeArrowheads="1"/>
            </p:cNvSpPr>
            <p:nvPr/>
          </p:nvSpPr>
          <p:spPr bwMode="auto">
            <a:xfrm>
              <a:off x="6585174" y="400601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45" name="AutoShape 718"/>
            <p:cNvSpPr>
              <a:spLocks noChangeArrowheads="1"/>
            </p:cNvSpPr>
            <p:nvPr/>
          </p:nvSpPr>
          <p:spPr bwMode="auto">
            <a:xfrm>
              <a:off x="6478317" y="404855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46" name="AutoShape 719"/>
            <p:cNvSpPr>
              <a:spLocks noChangeArrowheads="1"/>
            </p:cNvSpPr>
            <p:nvPr/>
          </p:nvSpPr>
          <p:spPr bwMode="auto">
            <a:xfrm>
              <a:off x="6532320" y="408178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47" name="AutoShape 720"/>
            <p:cNvSpPr>
              <a:spLocks noChangeArrowheads="1"/>
            </p:cNvSpPr>
            <p:nvPr/>
          </p:nvSpPr>
          <p:spPr bwMode="auto">
            <a:xfrm>
              <a:off x="6557598" y="414825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48" name="AutoShape 721"/>
            <p:cNvSpPr>
              <a:spLocks noChangeArrowheads="1"/>
            </p:cNvSpPr>
            <p:nvPr/>
          </p:nvSpPr>
          <p:spPr bwMode="auto">
            <a:xfrm>
              <a:off x="6612750" y="411900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49" name="AutoShape 722"/>
            <p:cNvSpPr>
              <a:spLocks noChangeArrowheads="1"/>
            </p:cNvSpPr>
            <p:nvPr/>
          </p:nvSpPr>
          <p:spPr bwMode="auto">
            <a:xfrm>
              <a:off x="6502445" y="418680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0" name="AutoShape 723"/>
            <p:cNvSpPr>
              <a:spLocks noChangeArrowheads="1"/>
            </p:cNvSpPr>
            <p:nvPr/>
          </p:nvSpPr>
          <p:spPr bwMode="auto">
            <a:xfrm>
              <a:off x="6548406" y="421870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1" name="AutoShape 724"/>
            <p:cNvSpPr>
              <a:spLocks noChangeArrowheads="1"/>
            </p:cNvSpPr>
            <p:nvPr/>
          </p:nvSpPr>
          <p:spPr bwMode="auto">
            <a:xfrm>
              <a:off x="6508191" y="399271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52" name="Group 725"/>
            <p:cNvGrpSpPr>
              <a:grpSpLocks/>
            </p:cNvGrpSpPr>
            <p:nvPr/>
          </p:nvGrpSpPr>
          <p:grpSpPr bwMode="auto">
            <a:xfrm>
              <a:off x="6702373" y="3869086"/>
              <a:ext cx="252782" cy="542377"/>
              <a:chOff x="2348" y="3176"/>
              <a:chExt cx="220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82" name="Oval 726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Line 728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Rectangle 729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16" cy="29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Oval 730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Line 727"/>
              <p:cNvSpPr>
                <a:spLocks noChangeShapeType="1"/>
              </p:cNvSpPr>
              <p:nvPr/>
            </p:nvSpPr>
            <p:spPr bwMode="auto">
              <a:xfrm>
                <a:off x="2348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" name="AutoShape 731"/>
            <p:cNvSpPr>
              <a:spLocks noChangeArrowheads="1"/>
            </p:cNvSpPr>
            <p:nvPr/>
          </p:nvSpPr>
          <p:spPr bwMode="auto">
            <a:xfrm>
              <a:off x="6834508" y="400601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4" name="AutoShape 732"/>
            <p:cNvSpPr>
              <a:spLocks noChangeArrowheads="1"/>
            </p:cNvSpPr>
            <p:nvPr/>
          </p:nvSpPr>
          <p:spPr bwMode="auto">
            <a:xfrm>
              <a:off x="6727651" y="404855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5" name="AutoShape 733"/>
            <p:cNvSpPr>
              <a:spLocks noChangeArrowheads="1"/>
            </p:cNvSpPr>
            <p:nvPr/>
          </p:nvSpPr>
          <p:spPr bwMode="auto">
            <a:xfrm>
              <a:off x="6781655" y="408178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6" name="AutoShape 734"/>
            <p:cNvSpPr>
              <a:spLocks noChangeArrowheads="1"/>
            </p:cNvSpPr>
            <p:nvPr/>
          </p:nvSpPr>
          <p:spPr bwMode="auto">
            <a:xfrm>
              <a:off x="6806932" y="414825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7" name="AutoShape 735"/>
            <p:cNvSpPr>
              <a:spLocks noChangeArrowheads="1"/>
            </p:cNvSpPr>
            <p:nvPr/>
          </p:nvSpPr>
          <p:spPr bwMode="auto">
            <a:xfrm>
              <a:off x="6862085" y="411900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8" name="AutoShape 736"/>
            <p:cNvSpPr>
              <a:spLocks noChangeArrowheads="1"/>
            </p:cNvSpPr>
            <p:nvPr/>
          </p:nvSpPr>
          <p:spPr bwMode="auto">
            <a:xfrm>
              <a:off x="6751781" y="418680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59" name="AutoShape 737"/>
            <p:cNvSpPr>
              <a:spLocks noChangeArrowheads="1"/>
            </p:cNvSpPr>
            <p:nvPr/>
          </p:nvSpPr>
          <p:spPr bwMode="auto">
            <a:xfrm>
              <a:off x="6797740" y="421870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0" name="AutoShape 738"/>
            <p:cNvSpPr>
              <a:spLocks noChangeArrowheads="1"/>
            </p:cNvSpPr>
            <p:nvPr/>
          </p:nvSpPr>
          <p:spPr bwMode="auto">
            <a:xfrm>
              <a:off x="6757525" y="399271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61" name="Group 739"/>
            <p:cNvGrpSpPr>
              <a:grpSpLocks/>
            </p:cNvGrpSpPr>
            <p:nvPr/>
          </p:nvGrpSpPr>
          <p:grpSpPr bwMode="auto">
            <a:xfrm>
              <a:off x="7426248" y="3723586"/>
              <a:ext cx="258590" cy="542377"/>
              <a:chOff x="2348" y="3176"/>
              <a:chExt cx="221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77" name="Oval 740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Line 741"/>
              <p:cNvSpPr>
                <a:spLocks noChangeShapeType="1"/>
              </p:cNvSpPr>
              <p:nvPr/>
            </p:nvSpPr>
            <p:spPr bwMode="auto">
              <a:xfrm>
                <a:off x="2348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Line 742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Rectangle 743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17" cy="2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Oval 744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2" name="AutoShape 745"/>
            <p:cNvSpPr>
              <a:spLocks noChangeArrowheads="1"/>
            </p:cNvSpPr>
            <p:nvPr/>
          </p:nvSpPr>
          <p:spPr bwMode="auto">
            <a:xfrm>
              <a:off x="7558383" y="386051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3" name="AutoShape 746"/>
            <p:cNvSpPr>
              <a:spLocks noChangeArrowheads="1"/>
            </p:cNvSpPr>
            <p:nvPr/>
          </p:nvSpPr>
          <p:spPr bwMode="auto">
            <a:xfrm>
              <a:off x="7451525" y="390304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4" name="AutoShape 747"/>
            <p:cNvSpPr>
              <a:spLocks noChangeArrowheads="1"/>
            </p:cNvSpPr>
            <p:nvPr/>
          </p:nvSpPr>
          <p:spPr bwMode="auto">
            <a:xfrm>
              <a:off x="7505528" y="393628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5" name="AutoShape 748"/>
            <p:cNvSpPr>
              <a:spLocks noChangeArrowheads="1"/>
            </p:cNvSpPr>
            <p:nvPr/>
          </p:nvSpPr>
          <p:spPr bwMode="auto">
            <a:xfrm>
              <a:off x="7530807" y="400275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6" name="AutoShape 749"/>
            <p:cNvSpPr>
              <a:spLocks noChangeArrowheads="1"/>
            </p:cNvSpPr>
            <p:nvPr/>
          </p:nvSpPr>
          <p:spPr bwMode="auto">
            <a:xfrm>
              <a:off x="7585959" y="397350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7" name="AutoShape 750"/>
            <p:cNvSpPr>
              <a:spLocks noChangeArrowheads="1"/>
            </p:cNvSpPr>
            <p:nvPr/>
          </p:nvSpPr>
          <p:spPr bwMode="auto">
            <a:xfrm>
              <a:off x="7475654" y="404130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8" name="AutoShape 751"/>
            <p:cNvSpPr>
              <a:spLocks noChangeArrowheads="1"/>
            </p:cNvSpPr>
            <p:nvPr/>
          </p:nvSpPr>
          <p:spPr bwMode="auto">
            <a:xfrm>
              <a:off x="7521615" y="407320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69" name="AutoShape 752"/>
            <p:cNvSpPr>
              <a:spLocks noChangeArrowheads="1"/>
            </p:cNvSpPr>
            <p:nvPr/>
          </p:nvSpPr>
          <p:spPr bwMode="auto">
            <a:xfrm>
              <a:off x="7481399" y="384721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0" name="Line 755"/>
            <p:cNvSpPr>
              <a:spLocks noChangeShapeType="1"/>
            </p:cNvSpPr>
            <p:nvPr/>
          </p:nvSpPr>
          <p:spPr bwMode="auto">
            <a:xfrm>
              <a:off x="6192115" y="3891686"/>
              <a:ext cx="0" cy="4639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71" name="Line 756"/>
            <p:cNvSpPr>
              <a:spLocks noChangeShapeType="1"/>
            </p:cNvSpPr>
            <p:nvPr/>
          </p:nvSpPr>
          <p:spPr bwMode="auto">
            <a:xfrm>
              <a:off x="6453039" y="3918273"/>
              <a:ext cx="0" cy="453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72" name="Rectangle 757"/>
            <p:cNvSpPr>
              <a:spLocks noChangeArrowheads="1"/>
            </p:cNvSpPr>
            <p:nvPr/>
          </p:nvSpPr>
          <p:spPr bwMode="auto">
            <a:xfrm>
              <a:off x="6194790" y="3904979"/>
              <a:ext cx="260972" cy="498508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73" name="Oval 758"/>
            <p:cNvSpPr>
              <a:spLocks noChangeArrowheads="1"/>
            </p:cNvSpPr>
            <p:nvPr/>
          </p:nvSpPr>
          <p:spPr bwMode="auto">
            <a:xfrm>
              <a:off x="6202556" y="3866428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74" name="AutoShape 759"/>
            <p:cNvSpPr>
              <a:spLocks noChangeArrowheads="1"/>
            </p:cNvSpPr>
            <p:nvPr/>
          </p:nvSpPr>
          <p:spPr bwMode="auto">
            <a:xfrm>
              <a:off x="6334691" y="397410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5" name="AutoShape 760"/>
            <p:cNvSpPr>
              <a:spLocks noChangeArrowheads="1"/>
            </p:cNvSpPr>
            <p:nvPr/>
          </p:nvSpPr>
          <p:spPr bwMode="auto">
            <a:xfrm>
              <a:off x="6227833" y="401664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6" name="AutoShape 761"/>
            <p:cNvSpPr>
              <a:spLocks noChangeArrowheads="1"/>
            </p:cNvSpPr>
            <p:nvPr/>
          </p:nvSpPr>
          <p:spPr bwMode="auto">
            <a:xfrm>
              <a:off x="6281836" y="404987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7" name="AutoShape 762"/>
            <p:cNvSpPr>
              <a:spLocks noChangeArrowheads="1"/>
            </p:cNvSpPr>
            <p:nvPr/>
          </p:nvSpPr>
          <p:spPr bwMode="auto">
            <a:xfrm>
              <a:off x="6304816" y="414160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8" name="AutoShape 763"/>
            <p:cNvSpPr>
              <a:spLocks noChangeArrowheads="1"/>
            </p:cNvSpPr>
            <p:nvPr/>
          </p:nvSpPr>
          <p:spPr bwMode="auto">
            <a:xfrm>
              <a:off x="6333542" y="403126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79" name="AutoShape 764"/>
            <p:cNvSpPr>
              <a:spLocks noChangeArrowheads="1"/>
            </p:cNvSpPr>
            <p:nvPr/>
          </p:nvSpPr>
          <p:spPr bwMode="auto">
            <a:xfrm>
              <a:off x="6251962" y="4184144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80" name="AutoShape 766"/>
            <p:cNvSpPr>
              <a:spLocks noChangeArrowheads="1"/>
            </p:cNvSpPr>
            <p:nvPr/>
          </p:nvSpPr>
          <p:spPr bwMode="auto">
            <a:xfrm>
              <a:off x="6257707" y="396081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81" name="Oval 768"/>
            <p:cNvSpPr>
              <a:spLocks noChangeArrowheads="1"/>
            </p:cNvSpPr>
            <p:nvPr/>
          </p:nvSpPr>
          <p:spPr bwMode="auto">
            <a:xfrm>
              <a:off x="6138841" y="3784260"/>
              <a:ext cx="250483" cy="7926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2" name="Oval 769"/>
            <p:cNvSpPr>
              <a:spLocks noChangeArrowheads="1"/>
            </p:cNvSpPr>
            <p:nvPr/>
          </p:nvSpPr>
          <p:spPr bwMode="auto">
            <a:xfrm>
              <a:off x="6358821" y="3789091"/>
              <a:ext cx="238912" cy="8454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3" name="Oval 770"/>
            <p:cNvSpPr>
              <a:spLocks noChangeArrowheads="1"/>
            </p:cNvSpPr>
            <p:nvPr/>
          </p:nvSpPr>
          <p:spPr bwMode="auto">
            <a:xfrm>
              <a:off x="6592068" y="3791506"/>
              <a:ext cx="250483" cy="842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4" name="Oval 772"/>
            <p:cNvSpPr>
              <a:spLocks noChangeArrowheads="1"/>
            </p:cNvSpPr>
            <p:nvPr/>
          </p:nvSpPr>
          <p:spPr bwMode="auto">
            <a:xfrm>
              <a:off x="6317970" y="3698903"/>
              <a:ext cx="235163" cy="853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5" name="Oval 773"/>
            <p:cNvSpPr>
              <a:spLocks noChangeArrowheads="1"/>
            </p:cNvSpPr>
            <p:nvPr/>
          </p:nvSpPr>
          <p:spPr bwMode="auto">
            <a:xfrm>
              <a:off x="6551801" y="3698116"/>
              <a:ext cx="237896" cy="8855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6" name="Oval 774"/>
            <p:cNvSpPr>
              <a:spLocks noChangeArrowheads="1"/>
            </p:cNvSpPr>
            <p:nvPr/>
          </p:nvSpPr>
          <p:spPr bwMode="auto">
            <a:xfrm>
              <a:off x="6783141" y="3698117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7" name="Oval 775"/>
            <p:cNvSpPr>
              <a:spLocks noChangeArrowheads="1"/>
            </p:cNvSpPr>
            <p:nvPr/>
          </p:nvSpPr>
          <p:spPr bwMode="auto">
            <a:xfrm>
              <a:off x="6226066" y="3630775"/>
              <a:ext cx="217169" cy="7135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8" name="Oval 780"/>
            <p:cNvSpPr>
              <a:spLocks noChangeArrowheads="1"/>
            </p:cNvSpPr>
            <p:nvPr/>
          </p:nvSpPr>
          <p:spPr bwMode="auto">
            <a:xfrm>
              <a:off x="6567459" y="3570468"/>
              <a:ext cx="224437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9" name="Oval 781"/>
            <p:cNvSpPr>
              <a:spLocks noChangeArrowheads="1"/>
            </p:cNvSpPr>
            <p:nvPr/>
          </p:nvSpPr>
          <p:spPr bwMode="auto">
            <a:xfrm>
              <a:off x="5902501" y="3567324"/>
              <a:ext cx="213660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90" name="Oval 783"/>
            <p:cNvSpPr>
              <a:spLocks noChangeArrowheads="1"/>
            </p:cNvSpPr>
            <p:nvPr/>
          </p:nvSpPr>
          <p:spPr bwMode="auto">
            <a:xfrm>
              <a:off x="5589337" y="3675158"/>
              <a:ext cx="232697" cy="71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91" name="Oval 784"/>
            <p:cNvSpPr>
              <a:spLocks noChangeArrowheads="1"/>
            </p:cNvSpPr>
            <p:nvPr/>
          </p:nvSpPr>
          <p:spPr bwMode="auto">
            <a:xfrm>
              <a:off x="5702738" y="3733492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92" name="Oval 785"/>
            <p:cNvSpPr>
              <a:spLocks noChangeArrowheads="1"/>
            </p:cNvSpPr>
            <p:nvPr/>
          </p:nvSpPr>
          <p:spPr bwMode="auto">
            <a:xfrm>
              <a:off x="5750984" y="3616995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grpSp>
          <p:nvGrpSpPr>
            <p:cNvPr id="93" name="Group 789"/>
            <p:cNvGrpSpPr>
              <a:grpSpLocks/>
            </p:cNvGrpSpPr>
            <p:nvPr/>
          </p:nvGrpSpPr>
          <p:grpSpPr bwMode="auto">
            <a:xfrm>
              <a:off x="5698561" y="3808665"/>
              <a:ext cx="250483" cy="542377"/>
              <a:chOff x="2348" y="3176"/>
              <a:chExt cx="218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72" name="Oval 790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Line 791"/>
              <p:cNvSpPr>
                <a:spLocks noChangeShapeType="1"/>
              </p:cNvSpPr>
              <p:nvPr/>
            </p:nvSpPr>
            <p:spPr bwMode="auto">
              <a:xfrm>
                <a:off x="2348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Line 792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Rectangle 793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08" cy="2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Oval 794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4" name="AutoShape 795"/>
            <p:cNvSpPr>
              <a:spLocks noChangeArrowheads="1"/>
            </p:cNvSpPr>
            <p:nvPr/>
          </p:nvSpPr>
          <p:spPr bwMode="auto">
            <a:xfrm>
              <a:off x="5830697" y="394558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5" name="AutoShape 796"/>
            <p:cNvSpPr>
              <a:spLocks noChangeArrowheads="1"/>
            </p:cNvSpPr>
            <p:nvPr/>
          </p:nvSpPr>
          <p:spPr bwMode="auto">
            <a:xfrm>
              <a:off x="5723840" y="398812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6" name="AutoShape 797"/>
            <p:cNvSpPr>
              <a:spLocks noChangeArrowheads="1"/>
            </p:cNvSpPr>
            <p:nvPr/>
          </p:nvSpPr>
          <p:spPr bwMode="auto">
            <a:xfrm>
              <a:off x="5777843" y="402136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7" name="AutoShape 798"/>
            <p:cNvSpPr>
              <a:spLocks noChangeArrowheads="1"/>
            </p:cNvSpPr>
            <p:nvPr/>
          </p:nvSpPr>
          <p:spPr bwMode="auto">
            <a:xfrm>
              <a:off x="5803121" y="408782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8" name="AutoShape 799"/>
            <p:cNvSpPr>
              <a:spLocks noChangeArrowheads="1"/>
            </p:cNvSpPr>
            <p:nvPr/>
          </p:nvSpPr>
          <p:spPr bwMode="auto">
            <a:xfrm>
              <a:off x="5858273" y="405858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9" name="AutoShape 800"/>
            <p:cNvSpPr>
              <a:spLocks noChangeArrowheads="1"/>
            </p:cNvSpPr>
            <p:nvPr/>
          </p:nvSpPr>
          <p:spPr bwMode="auto">
            <a:xfrm>
              <a:off x="5747969" y="412638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0" name="AutoShape 801"/>
            <p:cNvSpPr>
              <a:spLocks noChangeArrowheads="1"/>
            </p:cNvSpPr>
            <p:nvPr/>
          </p:nvSpPr>
          <p:spPr bwMode="auto">
            <a:xfrm>
              <a:off x="5793929" y="415828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1" name="AutoShape 802"/>
            <p:cNvSpPr>
              <a:spLocks noChangeArrowheads="1"/>
            </p:cNvSpPr>
            <p:nvPr/>
          </p:nvSpPr>
          <p:spPr bwMode="auto">
            <a:xfrm>
              <a:off x="5753714" y="393229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102" name="Group 803"/>
            <p:cNvGrpSpPr>
              <a:grpSpLocks/>
            </p:cNvGrpSpPr>
            <p:nvPr/>
          </p:nvGrpSpPr>
          <p:grpSpPr bwMode="auto">
            <a:xfrm>
              <a:off x="5941632" y="3847817"/>
              <a:ext cx="255079" cy="542377"/>
              <a:chOff x="2348" y="3176"/>
              <a:chExt cx="222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67" name="Oval 804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Line 805"/>
              <p:cNvSpPr>
                <a:spLocks noChangeShapeType="1"/>
              </p:cNvSpPr>
              <p:nvPr/>
            </p:nvSpPr>
            <p:spPr bwMode="auto">
              <a:xfrm>
                <a:off x="2348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Line 806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Rectangle 807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18" cy="2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Oval 808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" name="AutoShape 809"/>
            <p:cNvSpPr>
              <a:spLocks noChangeArrowheads="1"/>
            </p:cNvSpPr>
            <p:nvPr/>
          </p:nvSpPr>
          <p:spPr bwMode="auto">
            <a:xfrm>
              <a:off x="6073767" y="398474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4" name="AutoShape 810"/>
            <p:cNvSpPr>
              <a:spLocks noChangeArrowheads="1"/>
            </p:cNvSpPr>
            <p:nvPr/>
          </p:nvSpPr>
          <p:spPr bwMode="auto">
            <a:xfrm>
              <a:off x="5966909" y="402728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5" name="AutoShape 811"/>
            <p:cNvSpPr>
              <a:spLocks noChangeArrowheads="1"/>
            </p:cNvSpPr>
            <p:nvPr/>
          </p:nvSpPr>
          <p:spPr bwMode="auto">
            <a:xfrm>
              <a:off x="6020912" y="4060514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6" name="AutoShape 812"/>
            <p:cNvSpPr>
              <a:spLocks noChangeArrowheads="1"/>
            </p:cNvSpPr>
            <p:nvPr/>
          </p:nvSpPr>
          <p:spPr bwMode="auto">
            <a:xfrm>
              <a:off x="6046191" y="4126981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7" name="AutoShape 813"/>
            <p:cNvSpPr>
              <a:spLocks noChangeArrowheads="1"/>
            </p:cNvSpPr>
            <p:nvPr/>
          </p:nvSpPr>
          <p:spPr bwMode="auto">
            <a:xfrm>
              <a:off x="6101343" y="409773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8" name="AutoShape 814"/>
            <p:cNvSpPr>
              <a:spLocks noChangeArrowheads="1"/>
            </p:cNvSpPr>
            <p:nvPr/>
          </p:nvSpPr>
          <p:spPr bwMode="auto">
            <a:xfrm>
              <a:off x="5991038" y="4165533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09" name="AutoShape 815"/>
            <p:cNvSpPr>
              <a:spLocks noChangeArrowheads="1"/>
            </p:cNvSpPr>
            <p:nvPr/>
          </p:nvSpPr>
          <p:spPr bwMode="auto">
            <a:xfrm>
              <a:off x="6036999" y="419743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0" name="AutoShape 816"/>
            <p:cNvSpPr>
              <a:spLocks noChangeArrowheads="1"/>
            </p:cNvSpPr>
            <p:nvPr/>
          </p:nvSpPr>
          <p:spPr bwMode="auto">
            <a:xfrm>
              <a:off x="5996784" y="3971447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1" name="Oval 818"/>
            <p:cNvSpPr>
              <a:spLocks noChangeArrowheads="1"/>
            </p:cNvSpPr>
            <p:nvPr/>
          </p:nvSpPr>
          <p:spPr bwMode="auto">
            <a:xfrm>
              <a:off x="6952856" y="4315750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2" name="Line 820"/>
            <p:cNvSpPr>
              <a:spLocks noChangeShapeType="1"/>
            </p:cNvSpPr>
            <p:nvPr/>
          </p:nvSpPr>
          <p:spPr bwMode="auto">
            <a:xfrm>
              <a:off x="7199164" y="3892657"/>
              <a:ext cx="0" cy="453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3" name="Rectangle 821"/>
            <p:cNvSpPr>
              <a:spLocks noChangeArrowheads="1"/>
            </p:cNvSpPr>
            <p:nvPr/>
          </p:nvSpPr>
          <p:spPr bwMode="auto">
            <a:xfrm>
              <a:off x="6957452" y="3889027"/>
              <a:ext cx="238993" cy="46527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4" name="AutoShape 823"/>
            <p:cNvSpPr>
              <a:spLocks noChangeArrowheads="1"/>
            </p:cNvSpPr>
            <p:nvPr/>
          </p:nvSpPr>
          <p:spPr bwMode="auto">
            <a:xfrm>
              <a:off x="7084992" y="398739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5" name="AutoShape 824"/>
            <p:cNvSpPr>
              <a:spLocks noChangeArrowheads="1"/>
            </p:cNvSpPr>
            <p:nvPr/>
          </p:nvSpPr>
          <p:spPr bwMode="auto">
            <a:xfrm>
              <a:off x="6978135" y="402993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6" name="AutoShape 825"/>
            <p:cNvSpPr>
              <a:spLocks noChangeArrowheads="1"/>
            </p:cNvSpPr>
            <p:nvPr/>
          </p:nvSpPr>
          <p:spPr bwMode="auto">
            <a:xfrm>
              <a:off x="7032138" y="406317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7" name="AutoShape 826"/>
            <p:cNvSpPr>
              <a:spLocks noChangeArrowheads="1"/>
            </p:cNvSpPr>
            <p:nvPr/>
          </p:nvSpPr>
          <p:spPr bwMode="auto">
            <a:xfrm>
              <a:off x="7057416" y="412964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8" name="AutoShape 827"/>
            <p:cNvSpPr>
              <a:spLocks noChangeArrowheads="1"/>
            </p:cNvSpPr>
            <p:nvPr/>
          </p:nvSpPr>
          <p:spPr bwMode="auto">
            <a:xfrm>
              <a:off x="7112569" y="4100394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19" name="AutoShape 828"/>
            <p:cNvSpPr>
              <a:spLocks noChangeArrowheads="1"/>
            </p:cNvSpPr>
            <p:nvPr/>
          </p:nvSpPr>
          <p:spPr bwMode="auto">
            <a:xfrm>
              <a:off x="7002264" y="416819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0" name="AutoShape 829"/>
            <p:cNvSpPr>
              <a:spLocks noChangeArrowheads="1"/>
            </p:cNvSpPr>
            <p:nvPr/>
          </p:nvSpPr>
          <p:spPr bwMode="auto">
            <a:xfrm>
              <a:off x="7048224" y="420009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1" name="AutoShape 830"/>
            <p:cNvSpPr>
              <a:spLocks noChangeArrowheads="1"/>
            </p:cNvSpPr>
            <p:nvPr/>
          </p:nvSpPr>
          <p:spPr bwMode="auto">
            <a:xfrm>
              <a:off x="7008009" y="397410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122" name="Group 832"/>
            <p:cNvGrpSpPr>
              <a:grpSpLocks/>
            </p:cNvGrpSpPr>
            <p:nvPr/>
          </p:nvGrpSpPr>
          <p:grpSpPr bwMode="auto">
            <a:xfrm>
              <a:off x="5452254" y="3724072"/>
              <a:ext cx="250483" cy="542377"/>
              <a:chOff x="2348" y="3176"/>
              <a:chExt cx="218" cy="33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62" name="Oval 833"/>
              <p:cNvSpPr>
                <a:spLocks noChangeArrowheads="1"/>
              </p:cNvSpPr>
              <p:nvPr/>
            </p:nvSpPr>
            <p:spPr bwMode="auto">
              <a:xfrm>
                <a:off x="2348" y="3467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Line 834"/>
              <p:cNvSpPr>
                <a:spLocks noChangeShapeType="1"/>
              </p:cNvSpPr>
              <p:nvPr/>
            </p:nvSpPr>
            <p:spPr bwMode="auto">
              <a:xfrm>
                <a:off x="2352" y="3192"/>
                <a:ext cx="0" cy="29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Line 835"/>
              <p:cNvSpPr>
                <a:spLocks noChangeShapeType="1"/>
              </p:cNvSpPr>
              <p:nvPr/>
            </p:nvSpPr>
            <p:spPr bwMode="auto">
              <a:xfrm>
                <a:off x="2566" y="3208"/>
                <a:ext cx="0" cy="28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Rectangle 836"/>
              <p:cNvSpPr>
                <a:spLocks noChangeArrowheads="1"/>
              </p:cNvSpPr>
              <p:nvPr/>
            </p:nvSpPr>
            <p:spPr bwMode="auto">
              <a:xfrm>
                <a:off x="2352" y="3200"/>
                <a:ext cx="208" cy="2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Oval 837"/>
              <p:cNvSpPr>
                <a:spLocks noChangeArrowheads="1"/>
              </p:cNvSpPr>
              <p:nvPr/>
            </p:nvSpPr>
            <p:spPr bwMode="auto">
              <a:xfrm>
                <a:off x="2348" y="3176"/>
                <a:ext cx="218" cy="48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3" name="AutoShape 838"/>
            <p:cNvSpPr>
              <a:spLocks noChangeArrowheads="1"/>
            </p:cNvSpPr>
            <p:nvPr/>
          </p:nvSpPr>
          <p:spPr bwMode="auto">
            <a:xfrm>
              <a:off x="5584390" y="386099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4" name="AutoShape 839"/>
            <p:cNvSpPr>
              <a:spLocks noChangeArrowheads="1"/>
            </p:cNvSpPr>
            <p:nvPr/>
          </p:nvSpPr>
          <p:spPr bwMode="auto">
            <a:xfrm>
              <a:off x="5477532" y="390353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5" name="AutoShape 840"/>
            <p:cNvSpPr>
              <a:spLocks noChangeArrowheads="1"/>
            </p:cNvSpPr>
            <p:nvPr/>
          </p:nvSpPr>
          <p:spPr bwMode="auto">
            <a:xfrm>
              <a:off x="5531536" y="393676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6" name="AutoShape 841"/>
            <p:cNvSpPr>
              <a:spLocks noChangeArrowheads="1"/>
            </p:cNvSpPr>
            <p:nvPr/>
          </p:nvSpPr>
          <p:spPr bwMode="auto">
            <a:xfrm>
              <a:off x="5556814" y="400323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7" name="AutoShape 842"/>
            <p:cNvSpPr>
              <a:spLocks noChangeArrowheads="1"/>
            </p:cNvSpPr>
            <p:nvPr/>
          </p:nvSpPr>
          <p:spPr bwMode="auto">
            <a:xfrm>
              <a:off x="5611966" y="397399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8" name="AutoShape 843"/>
            <p:cNvSpPr>
              <a:spLocks noChangeArrowheads="1"/>
            </p:cNvSpPr>
            <p:nvPr/>
          </p:nvSpPr>
          <p:spPr bwMode="auto">
            <a:xfrm>
              <a:off x="5501662" y="404178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29" name="AutoShape 844"/>
            <p:cNvSpPr>
              <a:spLocks noChangeArrowheads="1"/>
            </p:cNvSpPr>
            <p:nvPr/>
          </p:nvSpPr>
          <p:spPr bwMode="auto">
            <a:xfrm>
              <a:off x="5547621" y="407369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0" name="AutoShape 845"/>
            <p:cNvSpPr>
              <a:spLocks noChangeArrowheads="1"/>
            </p:cNvSpPr>
            <p:nvPr/>
          </p:nvSpPr>
          <p:spPr bwMode="auto">
            <a:xfrm>
              <a:off x="5507406" y="384770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1" name="Oval 849"/>
            <p:cNvSpPr>
              <a:spLocks noChangeArrowheads="1"/>
            </p:cNvSpPr>
            <p:nvPr/>
          </p:nvSpPr>
          <p:spPr bwMode="auto">
            <a:xfrm>
              <a:off x="7199168" y="4266511"/>
              <a:ext cx="250483" cy="767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32" name="Line 851"/>
            <p:cNvSpPr>
              <a:spLocks noChangeShapeType="1"/>
            </p:cNvSpPr>
            <p:nvPr/>
          </p:nvSpPr>
          <p:spPr bwMode="auto">
            <a:xfrm>
              <a:off x="7449651" y="3852129"/>
              <a:ext cx="0" cy="4543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33" name="Rectangle 852"/>
            <p:cNvSpPr>
              <a:spLocks noChangeArrowheads="1"/>
            </p:cNvSpPr>
            <p:nvPr/>
          </p:nvSpPr>
          <p:spPr bwMode="auto">
            <a:xfrm>
              <a:off x="7198019" y="3839330"/>
              <a:ext cx="244739" cy="4655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34" name="Oval 853"/>
            <p:cNvSpPr>
              <a:spLocks noChangeArrowheads="1"/>
            </p:cNvSpPr>
            <p:nvPr/>
          </p:nvSpPr>
          <p:spPr bwMode="auto">
            <a:xfrm>
              <a:off x="7199168" y="3800931"/>
              <a:ext cx="250483" cy="767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35" name="AutoShape 854"/>
            <p:cNvSpPr>
              <a:spLocks noChangeArrowheads="1"/>
            </p:cNvSpPr>
            <p:nvPr/>
          </p:nvSpPr>
          <p:spPr bwMode="auto">
            <a:xfrm>
              <a:off x="7331299" y="393785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6" name="AutoShape 855"/>
            <p:cNvSpPr>
              <a:spLocks noChangeArrowheads="1"/>
            </p:cNvSpPr>
            <p:nvPr/>
          </p:nvSpPr>
          <p:spPr bwMode="auto">
            <a:xfrm>
              <a:off x="7224441" y="3980395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7" name="AutoShape 856"/>
            <p:cNvSpPr>
              <a:spLocks noChangeArrowheads="1"/>
            </p:cNvSpPr>
            <p:nvPr/>
          </p:nvSpPr>
          <p:spPr bwMode="auto">
            <a:xfrm>
              <a:off x="7278445" y="401362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8" name="AutoShape 857"/>
            <p:cNvSpPr>
              <a:spLocks noChangeArrowheads="1"/>
            </p:cNvSpPr>
            <p:nvPr/>
          </p:nvSpPr>
          <p:spPr bwMode="auto">
            <a:xfrm>
              <a:off x="7303723" y="4080096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39" name="AutoShape 858"/>
            <p:cNvSpPr>
              <a:spLocks noChangeArrowheads="1"/>
            </p:cNvSpPr>
            <p:nvPr/>
          </p:nvSpPr>
          <p:spPr bwMode="auto">
            <a:xfrm>
              <a:off x="7358875" y="4050850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40" name="AutoShape 859"/>
            <p:cNvSpPr>
              <a:spLocks noChangeArrowheads="1"/>
            </p:cNvSpPr>
            <p:nvPr/>
          </p:nvSpPr>
          <p:spPr bwMode="auto">
            <a:xfrm>
              <a:off x="7248571" y="4118648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60"/>
            <p:cNvSpPr>
              <a:spLocks noChangeArrowheads="1"/>
            </p:cNvSpPr>
            <p:nvPr/>
          </p:nvSpPr>
          <p:spPr bwMode="auto">
            <a:xfrm>
              <a:off x="7294531" y="415055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42" name="AutoShape 861"/>
            <p:cNvSpPr>
              <a:spLocks noChangeArrowheads="1"/>
            </p:cNvSpPr>
            <p:nvPr/>
          </p:nvSpPr>
          <p:spPr bwMode="auto">
            <a:xfrm>
              <a:off x="7254315" y="3924562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43" name="Oval 862"/>
            <p:cNvSpPr>
              <a:spLocks noChangeArrowheads="1"/>
            </p:cNvSpPr>
            <p:nvPr/>
          </p:nvSpPr>
          <p:spPr bwMode="auto">
            <a:xfrm>
              <a:off x="7405984" y="3820872"/>
              <a:ext cx="27576" cy="3190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4" name="Oval 706"/>
            <p:cNvSpPr>
              <a:spLocks noChangeArrowheads="1"/>
            </p:cNvSpPr>
            <p:nvPr/>
          </p:nvSpPr>
          <p:spPr bwMode="auto">
            <a:xfrm>
              <a:off x="5822470" y="3694888"/>
              <a:ext cx="250707" cy="6978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5" name="Oval 771"/>
            <p:cNvSpPr>
              <a:spLocks noChangeArrowheads="1"/>
            </p:cNvSpPr>
            <p:nvPr/>
          </p:nvSpPr>
          <p:spPr bwMode="auto">
            <a:xfrm>
              <a:off x="5993742" y="3623186"/>
              <a:ext cx="238629" cy="789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6" name="Line 961"/>
            <p:cNvSpPr>
              <a:spLocks noChangeShapeType="1"/>
            </p:cNvSpPr>
            <p:nvPr/>
          </p:nvSpPr>
          <p:spPr bwMode="auto">
            <a:xfrm>
              <a:off x="5826649" y="3710408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7" name="Line 963"/>
            <p:cNvSpPr>
              <a:spLocks noChangeShapeType="1"/>
            </p:cNvSpPr>
            <p:nvPr/>
          </p:nvSpPr>
          <p:spPr bwMode="auto">
            <a:xfrm>
              <a:off x="6133515" y="3813253"/>
              <a:ext cx="0" cy="38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8" name="Line 964"/>
            <p:cNvSpPr>
              <a:spLocks noChangeShapeType="1"/>
            </p:cNvSpPr>
            <p:nvPr/>
          </p:nvSpPr>
          <p:spPr bwMode="auto">
            <a:xfrm>
              <a:off x="6359969" y="3830536"/>
              <a:ext cx="0" cy="345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9" name="Line 965"/>
            <p:cNvSpPr>
              <a:spLocks noChangeShapeType="1"/>
            </p:cNvSpPr>
            <p:nvPr/>
          </p:nvSpPr>
          <p:spPr bwMode="auto">
            <a:xfrm>
              <a:off x="6325969" y="3745098"/>
              <a:ext cx="0" cy="41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0" name="Line 966"/>
            <p:cNvSpPr>
              <a:spLocks noChangeShapeType="1"/>
            </p:cNvSpPr>
            <p:nvPr/>
          </p:nvSpPr>
          <p:spPr bwMode="auto">
            <a:xfrm>
              <a:off x="6448802" y="3670540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1" name="Line 967"/>
            <p:cNvSpPr>
              <a:spLocks noChangeShapeType="1"/>
            </p:cNvSpPr>
            <p:nvPr/>
          </p:nvSpPr>
          <p:spPr bwMode="auto">
            <a:xfrm>
              <a:off x="6081059" y="3738324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2" name="Oval 767"/>
            <p:cNvSpPr>
              <a:spLocks noChangeArrowheads="1"/>
            </p:cNvSpPr>
            <p:nvPr/>
          </p:nvSpPr>
          <p:spPr bwMode="auto">
            <a:xfrm>
              <a:off x="5896919" y="3765397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3" name="Line 968"/>
            <p:cNvSpPr>
              <a:spLocks noChangeShapeType="1"/>
            </p:cNvSpPr>
            <p:nvPr/>
          </p:nvSpPr>
          <p:spPr bwMode="auto">
            <a:xfrm>
              <a:off x="6000458" y="3666169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4" name="Line 970"/>
            <p:cNvSpPr>
              <a:spLocks noChangeShapeType="1"/>
            </p:cNvSpPr>
            <p:nvPr/>
          </p:nvSpPr>
          <p:spPr bwMode="auto">
            <a:xfrm>
              <a:off x="6788338" y="3756219"/>
              <a:ext cx="0" cy="35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5" name="Line 971"/>
            <p:cNvSpPr>
              <a:spLocks noChangeShapeType="1"/>
            </p:cNvSpPr>
            <p:nvPr/>
          </p:nvSpPr>
          <p:spPr bwMode="auto">
            <a:xfrm>
              <a:off x="7006589" y="3601285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6" name="Line 972"/>
            <p:cNvSpPr>
              <a:spLocks noChangeShapeType="1"/>
            </p:cNvSpPr>
            <p:nvPr/>
          </p:nvSpPr>
          <p:spPr bwMode="auto">
            <a:xfrm>
              <a:off x="7225270" y="3601285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7" name="AutoShape 879"/>
            <p:cNvSpPr>
              <a:spLocks noChangeArrowheads="1"/>
            </p:cNvSpPr>
            <p:nvPr/>
          </p:nvSpPr>
          <p:spPr bwMode="auto">
            <a:xfrm>
              <a:off x="6275921" y="4784169"/>
              <a:ext cx="56301" cy="9704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58" name="AutoShape 880"/>
            <p:cNvSpPr>
              <a:spLocks noChangeArrowheads="1"/>
            </p:cNvSpPr>
            <p:nvPr/>
          </p:nvSpPr>
          <p:spPr bwMode="auto">
            <a:xfrm>
              <a:off x="6317286" y="4784169"/>
              <a:ext cx="56301" cy="97043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59" name="AutoShape 881"/>
            <p:cNvSpPr>
              <a:spLocks noChangeArrowheads="1"/>
            </p:cNvSpPr>
            <p:nvPr/>
          </p:nvSpPr>
          <p:spPr bwMode="auto">
            <a:xfrm>
              <a:off x="6263282" y="4975596"/>
              <a:ext cx="56302" cy="97043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60" name="AutoShape 883"/>
            <p:cNvSpPr>
              <a:spLocks noChangeArrowheads="1"/>
            </p:cNvSpPr>
            <p:nvPr/>
          </p:nvSpPr>
          <p:spPr bwMode="auto">
            <a:xfrm>
              <a:off x="6305796" y="4945021"/>
              <a:ext cx="56301" cy="97043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161" name="Group 884"/>
            <p:cNvGrpSpPr>
              <a:grpSpLocks/>
            </p:cNvGrpSpPr>
            <p:nvPr/>
          </p:nvGrpSpPr>
          <p:grpSpPr bwMode="auto">
            <a:xfrm>
              <a:off x="6239153" y="4563496"/>
              <a:ext cx="144774" cy="139583"/>
              <a:chOff x="2806" y="1223"/>
              <a:chExt cx="126" cy="105"/>
            </a:xfrm>
            <a:solidFill>
              <a:schemeClr val="tx1">
                <a:lumMod val="50000"/>
                <a:lumOff val="50000"/>
              </a:schemeClr>
            </a:solidFill>
          </p:grpSpPr>
          <p:grpSp>
            <p:nvGrpSpPr>
              <p:cNvPr id="246" name="Group 885"/>
              <p:cNvGrpSpPr>
                <a:grpSpLocks/>
              </p:cNvGrpSpPr>
              <p:nvPr/>
            </p:nvGrpSpPr>
            <p:grpSpPr bwMode="auto">
              <a:xfrm>
                <a:off x="2806" y="1223"/>
                <a:ext cx="72" cy="73"/>
                <a:chOff x="2711" y="2378"/>
                <a:chExt cx="145" cy="97"/>
              </a:xfrm>
              <a:grpFill/>
            </p:grpSpPr>
            <p:sp>
              <p:nvSpPr>
                <p:cNvPr id="259" name="Line 886"/>
                <p:cNvSpPr>
                  <a:spLocks noChangeShapeType="1"/>
                </p:cNvSpPr>
                <p:nvPr/>
              </p:nvSpPr>
              <p:spPr bwMode="auto">
                <a:xfrm flipV="1"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0" name="Line 887"/>
                <p:cNvSpPr>
                  <a:spLocks noChangeShapeType="1"/>
                </p:cNvSpPr>
                <p:nvPr/>
              </p:nvSpPr>
              <p:spPr bwMode="auto">
                <a:xfrm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1" name="Oval 888"/>
                <p:cNvSpPr>
                  <a:spLocks noChangeArrowheads="1"/>
                </p:cNvSpPr>
                <p:nvPr/>
              </p:nvSpPr>
              <p:spPr bwMode="auto">
                <a:xfrm>
                  <a:off x="2757" y="2406"/>
                  <a:ext cx="54" cy="41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47" name="Group 889"/>
              <p:cNvGrpSpPr>
                <a:grpSpLocks/>
              </p:cNvGrpSpPr>
              <p:nvPr/>
            </p:nvGrpSpPr>
            <p:grpSpPr bwMode="auto">
              <a:xfrm>
                <a:off x="2860" y="1223"/>
                <a:ext cx="72" cy="73"/>
                <a:chOff x="2711" y="2378"/>
                <a:chExt cx="145" cy="97"/>
              </a:xfrm>
              <a:grpFill/>
            </p:grpSpPr>
            <p:sp>
              <p:nvSpPr>
                <p:cNvPr id="256" name="Line 890"/>
                <p:cNvSpPr>
                  <a:spLocks noChangeShapeType="1"/>
                </p:cNvSpPr>
                <p:nvPr/>
              </p:nvSpPr>
              <p:spPr bwMode="auto">
                <a:xfrm flipV="1"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7" name="Line 891"/>
                <p:cNvSpPr>
                  <a:spLocks noChangeShapeType="1"/>
                </p:cNvSpPr>
                <p:nvPr/>
              </p:nvSpPr>
              <p:spPr bwMode="auto">
                <a:xfrm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8" name="Oval 892"/>
                <p:cNvSpPr>
                  <a:spLocks noChangeArrowheads="1"/>
                </p:cNvSpPr>
                <p:nvPr/>
              </p:nvSpPr>
              <p:spPr bwMode="auto">
                <a:xfrm>
                  <a:off x="2757" y="2406"/>
                  <a:ext cx="54" cy="41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48" name="Group 893"/>
              <p:cNvGrpSpPr>
                <a:grpSpLocks/>
              </p:cNvGrpSpPr>
              <p:nvPr/>
            </p:nvGrpSpPr>
            <p:grpSpPr bwMode="auto">
              <a:xfrm>
                <a:off x="2860" y="1255"/>
                <a:ext cx="72" cy="73"/>
                <a:chOff x="2711" y="2378"/>
                <a:chExt cx="145" cy="97"/>
              </a:xfrm>
              <a:grpFill/>
            </p:grpSpPr>
            <p:sp>
              <p:nvSpPr>
                <p:cNvPr id="253" name="Line 894"/>
                <p:cNvSpPr>
                  <a:spLocks noChangeShapeType="1"/>
                </p:cNvSpPr>
                <p:nvPr/>
              </p:nvSpPr>
              <p:spPr bwMode="auto">
                <a:xfrm flipV="1"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4" name="Line 895"/>
                <p:cNvSpPr>
                  <a:spLocks noChangeShapeType="1"/>
                </p:cNvSpPr>
                <p:nvPr/>
              </p:nvSpPr>
              <p:spPr bwMode="auto">
                <a:xfrm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5" name="Oval 896"/>
                <p:cNvSpPr>
                  <a:spLocks noChangeArrowheads="1"/>
                </p:cNvSpPr>
                <p:nvPr/>
              </p:nvSpPr>
              <p:spPr bwMode="auto">
                <a:xfrm>
                  <a:off x="2757" y="2406"/>
                  <a:ext cx="54" cy="41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49" name="Group 897"/>
              <p:cNvGrpSpPr>
                <a:grpSpLocks/>
              </p:cNvGrpSpPr>
              <p:nvPr/>
            </p:nvGrpSpPr>
            <p:grpSpPr bwMode="auto">
              <a:xfrm>
                <a:off x="2808" y="1247"/>
                <a:ext cx="72" cy="73"/>
                <a:chOff x="2711" y="2378"/>
                <a:chExt cx="145" cy="97"/>
              </a:xfrm>
              <a:grpFill/>
            </p:grpSpPr>
            <p:sp>
              <p:nvSpPr>
                <p:cNvPr id="250" name="Line 898"/>
                <p:cNvSpPr>
                  <a:spLocks noChangeShapeType="1"/>
                </p:cNvSpPr>
                <p:nvPr/>
              </p:nvSpPr>
              <p:spPr bwMode="auto">
                <a:xfrm flipV="1"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1" name="Line 899"/>
                <p:cNvSpPr>
                  <a:spLocks noChangeShapeType="1"/>
                </p:cNvSpPr>
                <p:nvPr/>
              </p:nvSpPr>
              <p:spPr bwMode="auto">
                <a:xfrm>
                  <a:off x="2711" y="2378"/>
                  <a:ext cx="145" cy="97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2" name="Oval 900"/>
                <p:cNvSpPr>
                  <a:spLocks noChangeArrowheads="1"/>
                </p:cNvSpPr>
                <p:nvPr/>
              </p:nvSpPr>
              <p:spPr bwMode="auto">
                <a:xfrm>
                  <a:off x="2757" y="2406"/>
                  <a:ext cx="54" cy="41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62" name="Group 901"/>
            <p:cNvGrpSpPr>
              <a:grpSpLocks/>
            </p:cNvGrpSpPr>
            <p:nvPr/>
          </p:nvGrpSpPr>
          <p:grpSpPr bwMode="auto">
            <a:xfrm>
              <a:off x="6241452" y="4446512"/>
              <a:ext cx="142477" cy="130277"/>
              <a:chOff x="2813" y="1083"/>
              <a:chExt cx="124" cy="98"/>
            </a:xfrm>
            <a:solidFill>
              <a:schemeClr val="tx1">
                <a:lumMod val="50000"/>
                <a:lumOff val="50000"/>
              </a:schemeClr>
            </a:solidFill>
          </p:grpSpPr>
          <p:grpSp>
            <p:nvGrpSpPr>
              <p:cNvPr id="231" name="Group 902"/>
              <p:cNvGrpSpPr>
                <a:grpSpLocks/>
              </p:cNvGrpSpPr>
              <p:nvPr/>
            </p:nvGrpSpPr>
            <p:grpSpPr bwMode="auto">
              <a:xfrm>
                <a:off x="2813" y="1087"/>
                <a:ext cx="72" cy="74"/>
                <a:chOff x="3951" y="1845"/>
                <a:chExt cx="72" cy="74"/>
              </a:xfrm>
              <a:grpFill/>
            </p:grpSpPr>
            <p:grpSp>
              <p:nvGrpSpPr>
                <p:cNvPr id="242" name="Group 903"/>
                <p:cNvGrpSpPr>
                  <a:grpSpLocks/>
                </p:cNvGrpSpPr>
                <p:nvPr/>
              </p:nvGrpSpPr>
              <p:grpSpPr bwMode="auto">
                <a:xfrm>
                  <a:off x="3951" y="1870"/>
                  <a:ext cx="72" cy="49"/>
                  <a:chOff x="3951" y="1870"/>
                  <a:chExt cx="72" cy="73"/>
                </a:xfrm>
                <a:grpFill/>
              </p:grpSpPr>
              <p:sp>
                <p:nvSpPr>
                  <p:cNvPr id="244" name="Line 9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5" name="Line 905"/>
                  <p:cNvSpPr>
                    <a:spLocks noChangeShapeType="1"/>
                  </p:cNvSpPr>
                  <p:nvPr/>
                </p:nvSpPr>
                <p:spPr bwMode="auto">
                  <a:xfrm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43" name="AutoShape 906"/>
                <p:cNvSpPr>
                  <a:spLocks noChangeArrowheads="1"/>
                </p:cNvSpPr>
                <p:nvPr/>
              </p:nvSpPr>
              <p:spPr bwMode="auto">
                <a:xfrm>
                  <a:off x="3969" y="1845"/>
                  <a:ext cx="40" cy="62"/>
                </a:xfrm>
                <a:prstGeom prst="triangle">
                  <a:avLst>
                    <a:gd name="adj" fmla="val 50000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bIns="9144" anchor="ctr" anchorCtr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32" name="Group 907"/>
              <p:cNvGrpSpPr>
                <a:grpSpLocks/>
              </p:cNvGrpSpPr>
              <p:nvPr/>
            </p:nvGrpSpPr>
            <p:grpSpPr bwMode="auto">
              <a:xfrm>
                <a:off x="2831" y="1107"/>
                <a:ext cx="72" cy="74"/>
                <a:chOff x="3951" y="1845"/>
                <a:chExt cx="72" cy="74"/>
              </a:xfrm>
              <a:grpFill/>
            </p:grpSpPr>
            <p:grpSp>
              <p:nvGrpSpPr>
                <p:cNvPr id="238" name="Group 908"/>
                <p:cNvGrpSpPr>
                  <a:grpSpLocks/>
                </p:cNvGrpSpPr>
                <p:nvPr/>
              </p:nvGrpSpPr>
              <p:grpSpPr bwMode="auto">
                <a:xfrm>
                  <a:off x="3951" y="1870"/>
                  <a:ext cx="72" cy="49"/>
                  <a:chOff x="3951" y="1870"/>
                  <a:chExt cx="72" cy="73"/>
                </a:xfrm>
                <a:grpFill/>
              </p:grpSpPr>
              <p:sp>
                <p:nvSpPr>
                  <p:cNvPr id="240" name="Line 9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1" name="Line 910"/>
                  <p:cNvSpPr>
                    <a:spLocks noChangeShapeType="1"/>
                  </p:cNvSpPr>
                  <p:nvPr/>
                </p:nvSpPr>
                <p:spPr bwMode="auto">
                  <a:xfrm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39" name="AutoShape 911"/>
                <p:cNvSpPr>
                  <a:spLocks noChangeArrowheads="1"/>
                </p:cNvSpPr>
                <p:nvPr/>
              </p:nvSpPr>
              <p:spPr bwMode="auto">
                <a:xfrm>
                  <a:off x="3969" y="1845"/>
                  <a:ext cx="40" cy="62"/>
                </a:xfrm>
                <a:prstGeom prst="triangle">
                  <a:avLst>
                    <a:gd name="adj" fmla="val 50000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bIns="9144" anchor="ctr" anchorCtr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33" name="Group 912"/>
              <p:cNvGrpSpPr>
                <a:grpSpLocks/>
              </p:cNvGrpSpPr>
              <p:nvPr/>
            </p:nvGrpSpPr>
            <p:grpSpPr bwMode="auto">
              <a:xfrm>
                <a:off x="2865" y="1083"/>
                <a:ext cx="72" cy="74"/>
                <a:chOff x="3951" y="1845"/>
                <a:chExt cx="72" cy="74"/>
              </a:xfrm>
              <a:grpFill/>
            </p:grpSpPr>
            <p:grpSp>
              <p:nvGrpSpPr>
                <p:cNvPr id="234" name="Group 913"/>
                <p:cNvGrpSpPr>
                  <a:grpSpLocks/>
                </p:cNvGrpSpPr>
                <p:nvPr/>
              </p:nvGrpSpPr>
              <p:grpSpPr bwMode="auto">
                <a:xfrm>
                  <a:off x="3951" y="1870"/>
                  <a:ext cx="72" cy="49"/>
                  <a:chOff x="3951" y="1870"/>
                  <a:chExt cx="72" cy="73"/>
                </a:xfrm>
                <a:grpFill/>
              </p:grpSpPr>
              <p:sp>
                <p:nvSpPr>
                  <p:cNvPr id="236" name="Line 9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7" name="Line 915"/>
                  <p:cNvSpPr>
                    <a:spLocks noChangeShapeType="1"/>
                  </p:cNvSpPr>
                  <p:nvPr/>
                </p:nvSpPr>
                <p:spPr bwMode="auto">
                  <a:xfrm>
                    <a:off x="3951" y="1870"/>
                    <a:ext cx="72" cy="73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35" name="AutoShape 916"/>
                <p:cNvSpPr>
                  <a:spLocks noChangeArrowheads="1"/>
                </p:cNvSpPr>
                <p:nvPr/>
              </p:nvSpPr>
              <p:spPr bwMode="auto">
                <a:xfrm>
                  <a:off x="3969" y="1845"/>
                  <a:ext cx="40" cy="6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bIns="9144" anchor="ctr" anchorCtr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63" name="Line 924"/>
            <p:cNvSpPr>
              <a:spLocks noChangeShapeType="1"/>
            </p:cNvSpPr>
            <p:nvPr/>
          </p:nvSpPr>
          <p:spPr bwMode="auto">
            <a:xfrm>
              <a:off x="6346011" y="4720360"/>
              <a:ext cx="71239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4" name="Line 925"/>
            <p:cNvSpPr>
              <a:spLocks noChangeShapeType="1"/>
            </p:cNvSpPr>
            <p:nvPr/>
          </p:nvSpPr>
          <p:spPr bwMode="auto">
            <a:xfrm>
              <a:off x="6346011" y="4683138"/>
              <a:ext cx="0" cy="3190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5" name="Line 934"/>
            <p:cNvSpPr>
              <a:spLocks noChangeShapeType="1"/>
            </p:cNvSpPr>
            <p:nvPr/>
          </p:nvSpPr>
          <p:spPr bwMode="auto">
            <a:xfrm>
              <a:off x="6223068" y="5007501"/>
              <a:ext cx="55152" cy="133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6" name="Line 935"/>
            <p:cNvSpPr>
              <a:spLocks noChangeShapeType="1"/>
            </p:cNvSpPr>
            <p:nvPr/>
          </p:nvSpPr>
          <p:spPr bwMode="auto">
            <a:xfrm>
              <a:off x="6223068" y="4847978"/>
              <a:ext cx="55152" cy="133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7" name="Line 937"/>
            <p:cNvSpPr>
              <a:spLocks noChangeShapeType="1"/>
            </p:cNvSpPr>
            <p:nvPr/>
          </p:nvSpPr>
          <p:spPr bwMode="auto">
            <a:xfrm flipV="1">
              <a:off x="6346011" y="4913117"/>
              <a:ext cx="82729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8" name="Line 938"/>
            <p:cNvSpPr>
              <a:spLocks noChangeShapeType="1"/>
            </p:cNvSpPr>
            <p:nvPr/>
          </p:nvSpPr>
          <p:spPr bwMode="auto">
            <a:xfrm>
              <a:off x="6346011" y="4881212"/>
              <a:ext cx="0" cy="3190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9" name="Line 939"/>
            <p:cNvSpPr>
              <a:spLocks noChangeShapeType="1"/>
            </p:cNvSpPr>
            <p:nvPr/>
          </p:nvSpPr>
          <p:spPr bwMode="auto">
            <a:xfrm flipH="1">
              <a:off x="6371459" y="4153569"/>
              <a:ext cx="62047" cy="133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0" name="Line 940"/>
            <p:cNvSpPr>
              <a:spLocks noChangeShapeType="1"/>
            </p:cNvSpPr>
            <p:nvPr/>
          </p:nvSpPr>
          <p:spPr bwMode="auto">
            <a:xfrm flipV="1">
              <a:off x="6417249" y="4720360"/>
              <a:ext cx="0" cy="256566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1" name="Line 941"/>
            <p:cNvSpPr>
              <a:spLocks noChangeShapeType="1"/>
            </p:cNvSpPr>
            <p:nvPr/>
          </p:nvSpPr>
          <p:spPr bwMode="auto">
            <a:xfrm flipH="1">
              <a:off x="6362097" y="4979585"/>
              <a:ext cx="55152" cy="1329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2" name="Line 942"/>
            <p:cNvSpPr>
              <a:spLocks noChangeShapeType="1"/>
            </p:cNvSpPr>
            <p:nvPr/>
          </p:nvSpPr>
          <p:spPr bwMode="auto">
            <a:xfrm flipH="1">
              <a:off x="6362097" y="4820062"/>
              <a:ext cx="55152" cy="1329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3" name="Line 945"/>
            <p:cNvSpPr>
              <a:spLocks noChangeShapeType="1"/>
            </p:cNvSpPr>
            <p:nvPr/>
          </p:nvSpPr>
          <p:spPr bwMode="auto">
            <a:xfrm flipV="1">
              <a:off x="6389673" y="5137777"/>
              <a:ext cx="0" cy="385513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sm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4" name="Line 946"/>
            <p:cNvSpPr>
              <a:spLocks noChangeShapeType="1"/>
            </p:cNvSpPr>
            <p:nvPr/>
          </p:nvSpPr>
          <p:spPr bwMode="auto">
            <a:xfrm>
              <a:off x="6334521" y="5137777"/>
              <a:ext cx="55152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5" name="Line 947"/>
            <p:cNvSpPr>
              <a:spLocks noChangeShapeType="1"/>
            </p:cNvSpPr>
            <p:nvPr/>
          </p:nvSpPr>
          <p:spPr bwMode="auto">
            <a:xfrm>
              <a:off x="6334521" y="5105873"/>
              <a:ext cx="0" cy="3190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6" name="Line 948"/>
            <p:cNvSpPr>
              <a:spLocks noChangeShapeType="1"/>
            </p:cNvSpPr>
            <p:nvPr/>
          </p:nvSpPr>
          <p:spPr bwMode="auto">
            <a:xfrm flipV="1">
              <a:off x="6346011" y="5294641"/>
              <a:ext cx="0" cy="224662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sm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grpSp>
          <p:nvGrpSpPr>
            <p:cNvPr id="177" name="Group 917"/>
            <p:cNvGrpSpPr>
              <a:grpSpLocks/>
            </p:cNvGrpSpPr>
            <p:nvPr/>
          </p:nvGrpSpPr>
          <p:grpSpPr bwMode="auto">
            <a:xfrm>
              <a:off x="6254090" y="5182975"/>
              <a:ext cx="116050" cy="147559"/>
              <a:chOff x="3287" y="2338"/>
              <a:chExt cx="101" cy="111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27" name="AutoShape 918"/>
              <p:cNvSpPr>
                <a:spLocks noChangeArrowheads="1"/>
              </p:cNvSpPr>
              <p:nvPr/>
            </p:nvSpPr>
            <p:spPr bwMode="auto">
              <a:xfrm>
                <a:off x="3339" y="2338"/>
                <a:ext cx="49" cy="73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AutoShape 919"/>
              <p:cNvSpPr>
                <a:spLocks noChangeArrowheads="1"/>
              </p:cNvSpPr>
              <p:nvPr/>
            </p:nvSpPr>
            <p:spPr bwMode="auto">
              <a:xfrm>
                <a:off x="3287" y="2357"/>
                <a:ext cx="49" cy="73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AutoShape 920"/>
              <p:cNvSpPr>
                <a:spLocks noChangeArrowheads="1"/>
              </p:cNvSpPr>
              <p:nvPr/>
            </p:nvSpPr>
            <p:spPr bwMode="auto">
              <a:xfrm>
                <a:off x="3308" y="2372"/>
                <a:ext cx="49" cy="73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AutoShape 921"/>
              <p:cNvSpPr>
                <a:spLocks noChangeArrowheads="1"/>
              </p:cNvSpPr>
              <p:nvPr/>
            </p:nvSpPr>
            <p:spPr bwMode="auto">
              <a:xfrm>
                <a:off x="3339" y="2376"/>
                <a:ext cx="49" cy="73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9144" anchor="ctr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8" name="Oval 979"/>
            <p:cNvSpPr>
              <a:spLocks noChangeArrowheads="1"/>
            </p:cNvSpPr>
            <p:nvPr/>
          </p:nvSpPr>
          <p:spPr bwMode="auto">
            <a:xfrm>
              <a:off x="6196879" y="3867757"/>
              <a:ext cx="253863" cy="77103"/>
            </a:xfrm>
            <a:prstGeom prst="ellipse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2" name="AutoShape 765"/>
            <p:cNvSpPr>
              <a:spLocks noChangeArrowheads="1"/>
            </p:cNvSpPr>
            <p:nvPr/>
          </p:nvSpPr>
          <p:spPr bwMode="auto">
            <a:xfrm>
              <a:off x="6297923" y="4216049"/>
              <a:ext cx="62047" cy="9571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83" name="Line 922"/>
            <p:cNvSpPr>
              <a:spLocks noChangeShapeType="1"/>
            </p:cNvSpPr>
            <p:nvPr/>
          </p:nvSpPr>
          <p:spPr bwMode="auto">
            <a:xfrm flipH="1" flipV="1">
              <a:off x="6410985" y="4210731"/>
              <a:ext cx="1149" cy="51446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4" name="Line 923"/>
            <p:cNvSpPr>
              <a:spLocks noChangeShapeType="1"/>
            </p:cNvSpPr>
            <p:nvPr/>
          </p:nvSpPr>
          <p:spPr bwMode="auto">
            <a:xfrm flipH="1">
              <a:off x="6366863" y="4209401"/>
              <a:ext cx="55152" cy="133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5" name="AutoShape 882"/>
            <p:cNvSpPr>
              <a:spLocks noChangeArrowheads="1"/>
            </p:cNvSpPr>
            <p:nvPr/>
          </p:nvSpPr>
          <p:spPr bwMode="auto">
            <a:xfrm>
              <a:off x="6304646" y="5008830"/>
              <a:ext cx="56302" cy="9704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bIns="9144" anchor="ctr" anchorCtr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86" name="Line 936"/>
            <p:cNvSpPr>
              <a:spLocks noChangeShapeType="1"/>
            </p:cNvSpPr>
            <p:nvPr/>
          </p:nvSpPr>
          <p:spPr bwMode="auto">
            <a:xfrm flipV="1">
              <a:off x="6427070" y="4153569"/>
              <a:ext cx="0" cy="76438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8" name="Line 986"/>
            <p:cNvSpPr>
              <a:spLocks noChangeShapeType="1"/>
            </p:cNvSpPr>
            <p:nvPr/>
          </p:nvSpPr>
          <p:spPr bwMode="auto">
            <a:xfrm>
              <a:off x="6554980" y="3755976"/>
              <a:ext cx="0" cy="40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9" name="Line 987"/>
            <p:cNvSpPr>
              <a:spLocks noChangeShapeType="1"/>
            </p:cNvSpPr>
            <p:nvPr/>
          </p:nvSpPr>
          <p:spPr bwMode="auto">
            <a:xfrm>
              <a:off x="6900461" y="3665094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0" name="Oval 847"/>
            <p:cNvSpPr>
              <a:spLocks noChangeArrowheads="1"/>
            </p:cNvSpPr>
            <p:nvPr/>
          </p:nvSpPr>
          <p:spPr bwMode="auto">
            <a:xfrm>
              <a:off x="6821125" y="3781844"/>
              <a:ext cx="227570" cy="864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1" name="Oval 822"/>
            <p:cNvSpPr>
              <a:spLocks noChangeArrowheads="1"/>
            </p:cNvSpPr>
            <p:nvPr/>
          </p:nvSpPr>
          <p:spPr bwMode="auto">
            <a:xfrm>
              <a:off x="6952856" y="3850475"/>
              <a:ext cx="250483" cy="771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2" name="Line 988"/>
            <p:cNvSpPr>
              <a:spLocks noChangeShapeType="1"/>
            </p:cNvSpPr>
            <p:nvPr/>
          </p:nvSpPr>
          <p:spPr bwMode="auto">
            <a:xfrm>
              <a:off x="6820721" y="3834523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3" name="Line 989"/>
            <p:cNvSpPr>
              <a:spLocks noChangeShapeType="1"/>
            </p:cNvSpPr>
            <p:nvPr/>
          </p:nvSpPr>
          <p:spPr bwMode="auto">
            <a:xfrm>
              <a:off x="6593218" y="3837182"/>
              <a:ext cx="0" cy="27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4" name="Line 990"/>
            <p:cNvSpPr>
              <a:spLocks noChangeShapeType="1"/>
            </p:cNvSpPr>
            <p:nvPr/>
          </p:nvSpPr>
          <p:spPr bwMode="auto">
            <a:xfrm>
              <a:off x="6794333" y="3606117"/>
              <a:ext cx="0" cy="279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5" name="Oval 779"/>
            <p:cNvSpPr>
              <a:spLocks noChangeArrowheads="1"/>
            </p:cNvSpPr>
            <p:nvPr/>
          </p:nvSpPr>
          <p:spPr bwMode="auto">
            <a:xfrm>
              <a:off x="6334672" y="3569040"/>
              <a:ext cx="223071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6" name="Oval 788"/>
            <p:cNvSpPr>
              <a:spLocks noChangeArrowheads="1"/>
            </p:cNvSpPr>
            <p:nvPr/>
          </p:nvSpPr>
          <p:spPr bwMode="auto">
            <a:xfrm>
              <a:off x="6113367" y="3569040"/>
              <a:ext cx="219965" cy="6496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7" name="Line 997"/>
            <p:cNvSpPr>
              <a:spLocks noChangeShapeType="1"/>
            </p:cNvSpPr>
            <p:nvPr/>
          </p:nvSpPr>
          <p:spPr bwMode="auto">
            <a:xfrm>
              <a:off x="5415716" y="3760079"/>
              <a:ext cx="0" cy="15011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8" name="Line 998"/>
            <p:cNvSpPr>
              <a:spLocks noChangeShapeType="1"/>
            </p:cNvSpPr>
            <p:nvPr/>
          </p:nvSpPr>
          <p:spPr bwMode="auto">
            <a:xfrm>
              <a:off x="7727746" y="3760079"/>
              <a:ext cx="0" cy="15011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grpSp>
          <p:nvGrpSpPr>
            <p:cNvPr id="199" name="Group 198"/>
            <p:cNvGrpSpPr/>
            <p:nvPr/>
          </p:nvGrpSpPr>
          <p:grpSpPr>
            <a:xfrm>
              <a:off x="5419499" y="4560793"/>
              <a:ext cx="2300205" cy="199197"/>
              <a:chOff x="4394730" y="3194577"/>
              <a:chExt cx="3137957" cy="237879"/>
            </a:xfrm>
          </p:grpSpPr>
          <p:sp>
            <p:nvSpPr>
              <p:cNvPr id="224" name="Line 56"/>
              <p:cNvSpPr>
                <a:spLocks noChangeShapeType="1"/>
              </p:cNvSpPr>
              <p:nvPr/>
            </p:nvSpPr>
            <p:spPr bwMode="auto">
              <a:xfrm>
                <a:off x="4394730" y="3194577"/>
                <a:ext cx="699730" cy="23787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Line 56"/>
              <p:cNvSpPr>
                <a:spLocks noChangeShapeType="1"/>
              </p:cNvSpPr>
              <p:nvPr/>
            </p:nvSpPr>
            <p:spPr bwMode="auto">
              <a:xfrm flipH="1">
                <a:off x="6804025" y="3194844"/>
                <a:ext cx="728662" cy="23415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Line 56"/>
              <p:cNvSpPr>
                <a:spLocks noChangeShapeType="1"/>
              </p:cNvSpPr>
              <p:nvPr/>
            </p:nvSpPr>
            <p:spPr bwMode="auto">
              <a:xfrm>
                <a:off x="5096733" y="3429000"/>
                <a:ext cx="169776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0" name="Line 56"/>
            <p:cNvSpPr>
              <a:spLocks noChangeShapeType="1"/>
            </p:cNvSpPr>
            <p:nvPr/>
          </p:nvSpPr>
          <p:spPr bwMode="auto">
            <a:xfrm flipH="1">
              <a:off x="5935297" y="3951836"/>
              <a:ext cx="0" cy="151247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56"/>
            <p:cNvSpPr>
              <a:spLocks noChangeShapeType="1"/>
            </p:cNvSpPr>
            <p:nvPr/>
          </p:nvSpPr>
          <p:spPr bwMode="auto">
            <a:xfrm flipH="1">
              <a:off x="7181738" y="3956929"/>
              <a:ext cx="0" cy="150206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2" name="Group 201"/>
            <p:cNvGrpSpPr/>
            <p:nvPr/>
          </p:nvGrpSpPr>
          <p:grpSpPr>
            <a:xfrm>
              <a:off x="5441683" y="4967666"/>
              <a:ext cx="2271201" cy="196302"/>
              <a:chOff x="4394731" y="3194578"/>
              <a:chExt cx="3137956" cy="234422"/>
            </a:xfrm>
          </p:grpSpPr>
          <p:sp>
            <p:nvSpPr>
              <p:cNvPr id="221" name="Line 56"/>
              <p:cNvSpPr>
                <a:spLocks noChangeShapeType="1"/>
              </p:cNvSpPr>
              <p:nvPr/>
            </p:nvSpPr>
            <p:spPr bwMode="auto">
              <a:xfrm>
                <a:off x="4394731" y="3194578"/>
                <a:ext cx="680189" cy="23442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Line 56"/>
              <p:cNvSpPr>
                <a:spLocks noChangeShapeType="1"/>
              </p:cNvSpPr>
              <p:nvPr/>
            </p:nvSpPr>
            <p:spPr bwMode="auto">
              <a:xfrm flipH="1">
                <a:off x="6804025" y="3194844"/>
                <a:ext cx="728662" cy="23415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56"/>
              <p:cNvSpPr>
                <a:spLocks noChangeShapeType="1"/>
              </p:cNvSpPr>
              <p:nvPr/>
            </p:nvSpPr>
            <p:spPr bwMode="auto">
              <a:xfrm>
                <a:off x="5074920" y="3429000"/>
                <a:ext cx="1719579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3" name="Line 56"/>
            <p:cNvSpPr>
              <a:spLocks noChangeShapeType="1"/>
            </p:cNvSpPr>
            <p:nvPr/>
          </p:nvSpPr>
          <p:spPr bwMode="auto">
            <a:xfrm>
              <a:off x="5415716" y="5256300"/>
              <a:ext cx="519581" cy="2041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56"/>
            <p:cNvSpPr>
              <a:spLocks noChangeShapeType="1"/>
            </p:cNvSpPr>
            <p:nvPr/>
          </p:nvSpPr>
          <p:spPr bwMode="auto">
            <a:xfrm flipH="1">
              <a:off x="7186649" y="5261410"/>
              <a:ext cx="537265" cy="1960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Line 56"/>
            <p:cNvSpPr>
              <a:spLocks noChangeShapeType="1"/>
            </p:cNvSpPr>
            <p:nvPr/>
          </p:nvSpPr>
          <p:spPr bwMode="auto">
            <a:xfrm>
              <a:off x="5935296" y="5457490"/>
              <a:ext cx="124432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Oval 775"/>
            <p:cNvSpPr>
              <a:spLocks noChangeArrowheads="1"/>
            </p:cNvSpPr>
            <p:nvPr/>
          </p:nvSpPr>
          <p:spPr bwMode="auto">
            <a:xfrm>
              <a:off x="6679039" y="3633032"/>
              <a:ext cx="217169" cy="7135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07" name="Oval 771"/>
            <p:cNvSpPr>
              <a:spLocks noChangeArrowheads="1"/>
            </p:cNvSpPr>
            <p:nvPr/>
          </p:nvSpPr>
          <p:spPr bwMode="auto">
            <a:xfrm>
              <a:off x="6446714" y="3625444"/>
              <a:ext cx="238629" cy="789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08" name="Oval 771"/>
            <p:cNvSpPr>
              <a:spLocks noChangeArrowheads="1"/>
            </p:cNvSpPr>
            <p:nvPr/>
          </p:nvSpPr>
          <p:spPr bwMode="auto">
            <a:xfrm>
              <a:off x="6898373" y="3625444"/>
              <a:ext cx="238629" cy="789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09" name="Oval 771"/>
            <p:cNvSpPr>
              <a:spLocks noChangeArrowheads="1"/>
            </p:cNvSpPr>
            <p:nvPr/>
          </p:nvSpPr>
          <p:spPr bwMode="auto">
            <a:xfrm>
              <a:off x="7022505" y="3687772"/>
              <a:ext cx="238629" cy="789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0" name="Line 930"/>
            <p:cNvSpPr>
              <a:spLocks noChangeShapeType="1"/>
            </p:cNvSpPr>
            <p:nvPr/>
          </p:nvSpPr>
          <p:spPr bwMode="auto">
            <a:xfrm>
              <a:off x="6452632" y="3912498"/>
              <a:ext cx="0" cy="151242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1" name="Line 929"/>
            <p:cNvSpPr>
              <a:spLocks noChangeShapeType="1"/>
            </p:cNvSpPr>
            <p:nvPr/>
          </p:nvSpPr>
          <p:spPr bwMode="auto">
            <a:xfrm>
              <a:off x="6195491" y="4364092"/>
              <a:ext cx="0" cy="106082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2" name="Oval 706"/>
            <p:cNvSpPr>
              <a:spLocks noChangeArrowheads="1"/>
            </p:cNvSpPr>
            <p:nvPr/>
          </p:nvSpPr>
          <p:spPr bwMode="auto">
            <a:xfrm>
              <a:off x="6078577" y="3704745"/>
              <a:ext cx="250707" cy="7468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3" name="Line 970"/>
            <p:cNvSpPr>
              <a:spLocks noChangeShapeType="1"/>
            </p:cNvSpPr>
            <p:nvPr/>
          </p:nvSpPr>
          <p:spPr bwMode="auto">
            <a:xfrm>
              <a:off x="7263558" y="3736151"/>
              <a:ext cx="0" cy="746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4" name="Line 970"/>
            <p:cNvSpPr>
              <a:spLocks noChangeShapeType="1"/>
            </p:cNvSpPr>
            <p:nvPr/>
          </p:nvSpPr>
          <p:spPr bwMode="auto">
            <a:xfrm>
              <a:off x="7025382" y="3731318"/>
              <a:ext cx="0" cy="650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5" name="Oval 786"/>
            <p:cNvSpPr>
              <a:spLocks noChangeArrowheads="1"/>
            </p:cNvSpPr>
            <p:nvPr/>
          </p:nvSpPr>
          <p:spPr bwMode="auto">
            <a:xfrm>
              <a:off x="7036167" y="3762739"/>
              <a:ext cx="200427" cy="7224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6" name="Line 819"/>
            <p:cNvSpPr>
              <a:spLocks noChangeShapeType="1"/>
            </p:cNvSpPr>
            <p:nvPr/>
          </p:nvSpPr>
          <p:spPr bwMode="auto">
            <a:xfrm>
              <a:off x="6952856" y="3875734"/>
              <a:ext cx="0" cy="4639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7" name="Line 708"/>
            <p:cNvSpPr>
              <a:spLocks noChangeShapeType="1"/>
            </p:cNvSpPr>
            <p:nvPr/>
          </p:nvSpPr>
          <p:spPr bwMode="auto">
            <a:xfrm>
              <a:off x="7678951" y="3756820"/>
              <a:ext cx="0" cy="458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8" name="Line 850"/>
            <p:cNvSpPr>
              <a:spLocks noChangeShapeType="1"/>
            </p:cNvSpPr>
            <p:nvPr/>
          </p:nvSpPr>
          <p:spPr bwMode="auto">
            <a:xfrm>
              <a:off x="7201388" y="3839376"/>
              <a:ext cx="0" cy="5078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19" name="Line 727"/>
            <p:cNvSpPr>
              <a:spLocks noChangeShapeType="1"/>
            </p:cNvSpPr>
            <p:nvPr/>
          </p:nvSpPr>
          <p:spPr bwMode="auto">
            <a:xfrm>
              <a:off x="6192364" y="3909593"/>
              <a:ext cx="0" cy="4710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20" name="Hexagon 219"/>
            <p:cNvSpPr/>
            <p:nvPr/>
          </p:nvSpPr>
          <p:spPr>
            <a:xfrm flipV="1">
              <a:off x="5410200" y="3563779"/>
              <a:ext cx="2309502" cy="392160"/>
            </a:xfrm>
            <a:prstGeom prst="hexagon">
              <a:avLst>
                <a:gd name="adj" fmla="val 140024"/>
                <a:gd name="vf" fmla="val 11547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0" name="Line 932"/>
            <p:cNvSpPr>
              <a:spLocks noChangeShapeType="1"/>
            </p:cNvSpPr>
            <p:nvPr/>
          </p:nvSpPr>
          <p:spPr bwMode="auto">
            <a:xfrm flipV="1">
              <a:off x="6224020" y="4366751"/>
              <a:ext cx="104297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9" name="Line 931"/>
            <p:cNvSpPr>
              <a:spLocks noChangeShapeType="1"/>
            </p:cNvSpPr>
            <p:nvPr/>
          </p:nvSpPr>
          <p:spPr bwMode="auto">
            <a:xfrm flipV="1">
              <a:off x="6223068" y="4366751"/>
              <a:ext cx="0" cy="1156539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sm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7" name="Oval 985"/>
            <p:cNvSpPr>
              <a:spLocks noChangeArrowheads="1"/>
            </p:cNvSpPr>
            <p:nvPr/>
          </p:nvSpPr>
          <p:spPr bwMode="auto">
            <a:xfrm>
              <a:off x="6198169" y="4333518"/>
              <a:ext cx="253930" cy="69126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1" name="Line 933"/>
            <p:cNvSpPr>
              <a:spLocks noChangeShapeType="1"/>
            </p:cNvSpPr>
            <p:nvPr/>
          </p:nvSpPr>
          <p:spPr bwMode="auto">
            <a:xfrm flipH="1">
              <a:off x="6325499" y="4306445"/>
              <a:ext cx="0" cy="6513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cxnSp>
        <p:nvCxnSpPr>
          <p:cNvPr id="511" name="Straight Arrow Connector 510"/>
          <p:cNvCxnSpPr>
            <a:stCxn id="178" idx="0"/>
            <a:endCxn id="307" idx="4"/>
          </p:cNvCxnSpPr>
          <p:nvPr/>
        </p:nvCxnSpPr>
        <p:spPr bwMode="auto">
          <a:xfrm flipH="1" flipV="1">
            <a:off x="5892291" y="2556840"/>
            <a:ext cx="660120" cy="14809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 useBgFill="1">
        <p:nvSpPr>
          <p:cNvPr id="508" name="Text Box 527"/>
          <p:cNvSpPr txBox="1">
            <a:spLocks noChangeArrowheads="1"/>
          </p:cNvSpPr>
          <p:nvPr/>
        </p:nvSpPr>
        <p:spPr bwMode="auto">
          <a:xfrm>
            <a:off x="5562600" y="2968823"/>
            <a:ext cx="1371600" cy="307777"/>
          </a:xfrm>
          <a:prstGeom prst="rect">
            <a:avLst/>
          </a:prstGeom>
          <a:ln>
            <a:noFill/>
          </a:ln>
          <a:effectLst/>
          <a:extLst/>
        </p:spPr>
        <p:txBody>
          <a:bodyPr wrap="square" lIns="0" tIns="0" rIns="0" bIns="0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chemeClr val="bg1"/>
                </a:solidFill>
              </a:rPr>
              <a:t>Competitive module (CM) = Minicolumn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638"/>
            <a:ext cx="7010400" cy="33496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Results of Research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Box 2770"/>
          <p:cNvSpPr txBox="1">
            <a:spLocks noChangeArrowheads="1"/>
          </p:cNvSpPr>
          <p:nvPr/>
        </p:nvSpPr>
        <p:spPr bwMode="auto">
          <a:xfrm>
            <a:off x="304800" y="990600"/>
            <a:ext cx="38862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69863" indent="-169863" fontAlgn="base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2013-2016, supported under DARPA UPSIDE </a:t>
            </a:r>
          </a:p>
          <a:p>
            <a:pPr marL="169863" indent="-1698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400" b="1" dirty="0">
                <a:solidFill>
                  <a:schemeClr val="bg1"/>
                </a:solidFill>
                <a:latin typeface="Calibri"/>
              </a:rPr>
              <a:t>R</a:t>
            </a:r>
            <a:r>
              <a:rPr lang="en-US" sz="1400" b="1" dirty="0" smtClean="0">
                <a:solidFill>
                  <a:schemeClr val="bg1"/>
                </a:solidFill>
                <a:latin typeface="Calibri"/>
              </a:rPr>
              <a:t>esults:</a:t>
            </a:r>
          </a:p>
          <a:p>
            <a:pPr lvl="1" indent="-171450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Best result so far:</a:t>
            </a:r>
          </a:p>
          <a:p>
            <a:pPr marL="742950" lvl="1" indent="-173038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67% recognition accuracy on Weizmann (chance = 10%)</a:t>
            </a:r>
          </a:p>
          <a:p>
            <a:pPr marL="742950" lvl="1" indent="-173038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learned in 3.5 minutes on single CPU (no machine parallelism).</a:t>
            </a:r>
          </a:p>
          <a:p>
            <a:pPr marL="742950" lvl="1" indent="-173038" fontAlgn="base">
              <a:spcBef>
                <a:spcPts val="3000"/>
              </a:spcBef>
              <a:spcAft>
                <a:spcPct val="0"/>
              </a:spcAft>
              <a:buFontTx/>
              <a:buChar char="•"/>
            </a:pPr>
            <a:r>
              <a:rPr lang="en-US" sz="1600" i="1" dirty="0">
                <a:latin typeface="Calibri"/>
              </a:rPr>
              <a:t>Only</a:t>
            </a:r>
            <a:r>
              <a:rPr lang="en-US" sz="1600" dirty="0">
                <a:latin typeface="Calibri"/>
              </a:rPr>
              <a:t> organization that has reported results of a model based on sparse distributed representations on a benchmark video recognition problem…Weizmann</a:t>
            </a:r>
          </a:p>
          <a:p>
            <a:pPr marL="742950" lvl="1" indent="-173038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600" i="1" dirty="0">
                <a:latin typeface="Calibri"/>
              </a:rPr>
              <a:t>Only</a:t>
            </a:r>
            <a:r>
              <a:rPr lang="en-US" sz="1600" dirty="0">
                <a:latin typeface="Calibri"/>
              </a:rPr>
              <a:t> organization with published results of operational hierarchical SDR </a:t>
            </a:r>
            <a:r>
              <a:rPr lang="en-US" sz="1600" dirty="0" smtClean="0">
                <a:latin typeface="Calibri"/>
              </a:rPr>
              <a:t>models</a:t>
            </a:r>
            <a:endParaRPr lang="en-US" sz="1600" dirty="0">
              <a:latin typeface="Calibri"/>
            </a:endParaRPr>
          </a:p>
        </p:txBody>
      </p:sp>
      <p:pic>
        <p:nvPicPr>
          <p:cNvPr id="221" name="walk_individual_processed_fra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5600" y="2819400"/>
            <a:ext cx="966788" cy="1378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2" name="daria_walk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4600" y="1143000"/>
            <a:ext cx="1752600" cy="1401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105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638"/>
            <a:ext cx="7010400" cy="33496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Results of Research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Box 2770"/>
          <p:cNvSpPr txBox="1">
            <a:spLocks noChangeArrowheads="1"/>
          </p:cNvSpPr>
          <p:nvPr/>
        </p:nvSpPr>
        <p:spPr bwMode="auto">
          <a:xfrm>
            <a:off x="304800" y="990600"/>
            <a:ext cx="3886200" cy="483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69863" indent="-169863" fontAlgn="base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2013-2016, supported under DARPA UPSIDE </a:t>
            </a:r>
          </a:p>
          <a:p>
            <a:pPr marL="169863" indent="-1698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400" b="1" dirty="0">
                <a:solidFill>
                  <a:schemeClr val="bg1"/>
                </a:solidFill>
                <a:latin typeface="Calibri"/>
              </a:rPr>
              <a:t>R</a:t>
            </a:r>
            <a:r>
              <a:rPr lang="en-US" sz="1400" b="1" dirty="0" smtClean="0">
                <a:solidFill>
                  <a:schemeClr val="bg1"/>
                </a:solidFill>
                <a:latin typeface="Calibri"/>
              </a:rPr>
              <a:t>esults:</a:t>
            </a:r>
          </a:p>
          <a:p>
            <a:pPr marL="569913" lvl="1" indent="-284163" fontAlgn="base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Calibri"/>
              </a:rPr>
              <a:t>Best result so far:</a:t>
            </a:r>
          </a:p>
          <a:p>
            <a:pPr marL="742950" lvl="1" indent="-173038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/>
              </a:rPr>
              <a:t>67% recognition accuracy on Weizmann (chance = 10%)</a:t>
            </a:r>
          </a:p>
          <a:p>
            <a:pPr marL="742950" lvl="1" indent="-173038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/>
              </a:rPr>
              <a:t>learned in 3.5 minutes on single CPU (no machine parallelism).</a:t>
            </a:r>
          </a:p>
          <a:p>
            <a:pPr marL="569913" lvl="1" indent="-284163" fontAlgn="base">
              <a:spcBef>
                <a:spcPts val="600"/>
              </a:spcBef>
              <a:spcAft>
                <a:spcPct val="0"/>
              </a:spcAft>
              <a:buFont typeface="+mj-lt"/>
              <a:buAutoNum type="arabicPeriod" startAt="2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We have gained a lot of knowledge about how to build:</a:t>
            </a:r>
          </a:p>
          <a:p>
            <a:pPr marL="742950" lvl="2" indent="-173038" fontAlgn="base">
              <a:spcBef>
                <a:spcPts val="3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modular, </a:t>
            </a:r>
          </a:p>
          <a:p>
            <a:pPr marL="742950" lvl="2" indent="-173038" fontAlgn="base">
              <a:spcBef>
                <a:spcPts val="3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multi-level networks, </a:t>
            </a:r>
          </a:p>
          <a:p>
            <a:pPr marL="742950" lvl="2" indent="-173038" fontAlgn="base">
              <a:spcBef>
                <a:spcPts val="3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that do single-trial, on-line learning</a:t>
            </a:r>
          </a:p>
          <a:p>
            <a:pPr marL="742950" lvl="2" indent="-173038" fontAlgn="base">
              <a:spcBef>
                <a:spcPts val="3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and </a:t>
            </a:r>
            <a:r>
              <a:rPr lang="en-US" sz="1400" i="1" dirty="0" smtClean="0">
                <a:solidFill>
                  <a:schemeClr val="bg1"/>
                </a:solidFill>
                <a:latin typeface="Calibri"/>
              </a:rPr>
              <a:t>best-spatiotemporal-match</a:t>
            </a: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 retrieval </a:t>
            </a:r>
          </a:p>
          <a:p>
            <a:pPr marL="742950" lvl="2" indent="-173038" fontAlgn="base">
              <a:spcBef>
                <a:spcPts val="3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of sequences (streaming data), </a:t>
            </a:r>
          </a:p>
          <a:p>
            <a:pPr marL="742950" lvl="2" indent="-173038" fontAlgn="base">
              <a:spcBef>
                <a:spcPts val="3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without computing gradients or generating samples to drive learning</a:t>
            </a:r>
          </a:p>
          <a:p>
            <a:pPr marL="742950" lvl="2" indent="-173038" fontAlgn="base">
              <a:spcBef>
                <a:spcPts val="30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/>
              </a:rPr>
              <a:t>w</a:t>
            </a: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here learning and retrieval time remains constant as the number of stored sequences increases</a:t>
            </a:r>
          </a:p>
        </p:txBody>
      </p:sp>
      <p:pic>
        <p:nvPicPr>
          <p:cNvPr id="3" name="denis_jack_with_RF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066800"/>
            <a:ext cx="4730750" cy="4962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2770"/>
          <p:cNvSpPr txBox="1">
            <a:spLocks noChangeArrowheads="1"/>
          </p:cNvSpPr>
          <p:nvPr/>
        </p:nvSpPr>
        <p:spPr bwMode="auto">
          <a:xfrm>
            <a:off x="304800" y="5867400"/>
            <a:ext cx="3962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ts val="12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We are currently engaged in </a:t>
            </a:r>
            <a:r>
              <a:rPr lang="en-US" sz="1400" i="1" dirty="0" smtClean="0">
                <a:solidFill>
                  <a:schemeClr val="bg1"/>
                </a:solidFill>
                <a:latin typeface="Calibri"/>
              </a:rPr>
              <a:t>human-in-loop</a:t>
            </a:r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 (hyper)parameter tuning to improve accuracy and extend to other video recognition benchmarks.</a:t>
            </a:r>
            <a:endParaRPr lang="en-US" sz="1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Text Box 527"/>
          <p:cNvSpPr txBox="1">
            <a:spLocks noChangeArrowheads="1"/>
          </p:cNvSpPr>
          <p:nvPr/>
        </p:nvSpPr>
        <p:spPr bwMode="auto">
          <a:xfrm>
            <a:off x="4191000" y="3048000"/>
            <a:ext cx="9906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216 Macs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Text Box 527"/>
          <p:cNvSpPr txBox="1">
            <a:spLocks noChangeArrowheads="1"/>
          </p:cNvSpPr>
          <p:nvPr/>
        </p:nvSpPr>
        <p:spPr bwMode="auto">
          <a:xfrm>
            <a:off x="4267200" y="1447800"/>
            <a:ext cx="8382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54 Macs</a:t>
            </a: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086600" y="381000"/>
            <a:ext cx="1124876" cy="532867"/>
            <a:chOff x="5428324" y="1448333"/>
            <a:chExt cx="2755107" cy="1200733"/>
          </a:xfrm>
        </p:grpSpPr>
        <p:sp>
          <p:nvSpPr>
            <p:cNvPr id="11" name="Hexagon 10"/>
            <p:cNvSpPr/>
            <p:nvPr/>
          </p:nvSpPr>
          <p:spPr>
            <a:xfrm flipV="1">
              <a:off x="5428324" y="1448333"/>
              <a:ext cx="2755107" cy="1200733"/>
            </a:xfrm>
            <a:prstGeom prst="hexagon">
              <a:avLst>
                <a:gd name="adj" fmla="val 48420"/>
                <a:gd name="vf" fmla="val 11547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666"/>
            <p:cNvSpPr>
              <a:spLocks noChangeArrowheads="1"/>
            </p:cNvSpPr>
            <p:nvPr/>
          </p:nvSpPr>
          <p:spPr bwMode="auto">
            <a:xfrm flipH="1">
              <a:off x="6120430" y="2416027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666"/>
            <p:cNvSpPr>
              <a:spLocks noChangeArrowheads="1"/>
            </p:cNvSpPr>
            <p:nvPr/>
          </p:nvSpPr>
          <p:spPr bwMode="auto">
            <a:xfrm flipH="1">
              <a:off x="6223693" y="241602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val 666"/>
            <p:cNvSpPr>
              <a:spLocks noChangeArrowheads="1"/>
            </p:cNvSpPr>
            <p:nvPr/>
          </p:nvSpPr>
          <p:spPr bwMode="auto">
            <a:xfrm flipH="1">
              <a:off x="6333079" y="241602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val 666"/>
            <p:cNvSpPr>
              <a:spLocks noChangeArrowheads="1"/>
            </p:cNvSpPr>
            <p:nvPr/>
          </p:nvSpPr>
          <p:spPr bwMode="auto">
            <a:xfrm flipH="1">
              <a:off x="6060707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val 666"/>
            <p:cNvSpPr>
              <a:spLocks noChangeArrowheads="1"/>
            </p:cNvSpPr>
            <p:nvPr/>
          </p:nvSpPr>
          <p:spPr bwMode="auto">
            <a:xfrm flipH="1">
              <a:off x="6164639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val 666"/>
            <p:cNvSpPr>
              <a:spLocks noChangeArrowheads="1"/>
            </p:cNvSpPr>
            <p:nvPr/>
          </p:nvSpPr>
          <p:spPr bwMode="auto">
            <a:xfrm flipH="1">
              <a:off x="6267294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val 666"/>
            <p:cNvSpPr>
              <a:spLocks noChangeArrowheads="1"/>
            </p:cNvSpPr>
            <p:nvPr/>
          </p:nvSpPr>
          <p:spPr bwMode="auto">
            <a:xfrm flipH="1">
              <a:off x="6372895" y="247336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val 666"/>
            <p:cNvSpPr>
              <a:spLocks noChangeArrowheads="1"/>
            </p:cNvSpPr>
            <p:nvPr/>
          </p:nvSpPr>
          <p:spPr bwMode="auto">
            <a:xfrm flipH="1">
              <a:off x="6116997" y="253070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val 666"/>
            <p:cNvSpPr>
              <a:spLocks noChangeArrowheads="1"/>
            </p:cNvSpPr>
            <p:nvPr/>
          </p:nvSpPr>
          <p:spPr bwMode="auto">
            <a:xfrm flipH="1">
              <a:off x="6222487" y="253070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val 666"/>
            <p:cNvSpPr>
              <a:spLocks noChangeArrowheads="1"/>
            </p:cNvSpPr>
            <p:nvPr/>
          </p:nvSpPr>
          <p:spPr bwMode="auto">
            <a:xfrm flipH="1">
              <a:off x="6329647" y="253070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020196" y="2384808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6589850" y="2384808"/>
              <a:ext cx="514550" cy="223719"/>
            </a:xfrm>
            <a:prstGeom prst="ellipse">
              <a:avLst/>
            </a:prstGeom>
            <a:solidFill>
              <a:srgbClr val="99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Oval 666"/>
            <p:cNvSpPr>
              <a:spLocks noChangeArrowheads="1"/>
            </p:cNvSpPr>
            <p:nvPr/>
          </p:nvSpPr>
          <p:spPr bwMode="auto">
            <a:xfrm flipH="1">
              <a:off x="6690283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666"/>
            <p:cNvSpPr>
              <a:spLocks noChangeArrowheads="1"/>
            </p:cNvSpPr>
            <p:nvPr/>
          </p:nvSpPr>
          <p:spPr bwMode="auto">
            <a:xfrm flipH="1">
              <a:off x="6793607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666"/>
            <p:cNvSpPr>
              <a:spLocks noChangeArrowheads="1"/>
            </p:cNvSpPr>
            <p:nvPr/>
          </p:nvSpPr>
          <p:spPr bwMode="auto">
            <a:xfrm flipH="1">
              <a:off x="6902993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666"/>
            <p:cNvSpPr>
              <a:spLocks noChangeArrowheads="1"/>
            </p:cNvSpPr>
            <p:nvPr/>
          </p:nvSpPr>
          <p:spPr bwMode="auto">
            <a:xfrm flipH="1">
              <a:off x="6645262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666"/>
            <p:cNvSpPr>
              <a:spLocks noChangeArrowheads="1"/>
            </p:cNvSpPr>
            <p:nvPr/>
          </p:nvSpPr>
          <p:spPr bwMode="auto">
            <a:xfrm flipH="1">
              <a:off x="6749255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val 666"/>
            <p:cNvSpPr>
              <a:spLocks noChangeArrowheads="1"/>
            </p:cNvSpPr>
            <p:nvPr/>
          </p:nvSpPr>
          <p:spPr bwMode="auto">
            <a:xfrm flipH="1">
              <a:off x="6851910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val 666"/>
            <p:cNvSpPr>
              <a:spLocks noChangeArrowheads="1"/>
            </p:cNvSpPr>
            <p:nvPr/>
          </p:nvSpPr>
          <p:spPr bwMode="auto">
            <a:xfrm flipH="1">
              <a:off x="6955061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val 666"/>
            <p:cNvSpPr>
              <a:spLocks noChangeArrowheads="1"/>
            </p:cNvSpPr>
            <p:nvPr/>
          </p:nvSpPr>
          <p:spPr bwMode="auto">
            <a:xfrm flipH="1">
              <a:off x="6686850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val 666"/>
            <p:cNvSpPr>
              <a:spLocks noChangeArrowheads="1"/>
            </p:cNvSpPr>
            <p:nvPr/>
          </p:nvSpPr>
          <p:spPr bwMode="auto">
            <a:xfrm flipH="1">
              <a:off x="6792401" y="2525881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val 666"/>
            <p:cNvSpPr>
              <a:spLocks noChangeArrowheads="1"/>
            </p:cNvSpPr>
            <p:nvPr/>
          </p:nvSpPr>
          <p:spPr bwMode="auto">
            <a:xfrm flipH="1">
              <a:off x="6899560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val 666"/>
            <p:cNvSpPr>
              <a:spLocks noChangeArrowheads="1"/>
            </p:cNvSpPr>
            <p:nvPr/>
          </p:nvSpPr>
          <p:spPr bwMode="auto">
            <a:xfrm flipH="1">
              <a:off x="7237893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666"/>
            <p:cNvSpPr>
              <a:spLocks noChangeArrowheads="1"/>
            </p:cNvSpPr>
            <p:nvPr/>
          </p:nvSpPr>
          <p:spPr bwMode="auto">
            <a:xfrm flipH="1">
              <a:off x="7343668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val 666"/>
            <p:cNvSpPr>
              <a:spLocks noChangeArrowheads="1"/>
            </p:cNvSpPr>
            <p:nvPr/>
          </p:nvSpPr>
          <p:spPr bwMode="auto">
            <a:xfrm flipH="1">
              <a:off x="7453054" y="241120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val 666"/>
            <p:cNvSpPr>
              <a:spLocks noChangeArrowheads="1"/>
            </p:cNvSpPr>
            <p:nvPr/>
          </p:nvSpPr>
          <p:spPr bwMode="auto">
            <a:xfrm flipH="1">
              <a:off x="7187972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val 666"/>
            <p:cNvSpPr>
              <a:spLocks noChangeArrowheads="1"/>
            </p:cNvSpPr>
            <p:nvPr/>
          </p:nvSpPr>
          <p:spPr bwMode="auto">
            <a:xfrm flipH="1">
              <a:off x="7294415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val 666"/>
            <p:cNvSpPr>
              <a:spLocks noChangeArrowheads="1"/>
            </p:cNvSpPr>
            <p:nvPr/>
          </p:nvSpPr>
          <p:spPr bwMode="auto">
            <a:xfrm flipH="1">
              <a:off x="7399521" y="246854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val 666"/>
            <p:cNvSpPr>
              <a:spLocks noChangeArrowheads="1"/>
            </p:cNvSpPr>
            <p:nvPr/>
          </p:nvSpPr>
          <p:spPr bwMode="auto">
            <a:xfrm flipH="1">
              <a:off x="7505122" y="24685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val 666"/>
            <p:cNvSpPr>
              <a:spLocks noChangeArrowheads="1"/>
            </p:cNvSpPr>
            <p:nvPr/>
          </p:nvSpPr>
          <p:spPr bwMode="auto">
            <a:xfrm flipH="1">
              <a:off x="7234461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val 666"/>
            <p:cNvSpPr>
              <a:spLocks noChangeArrowheads="1"/>
            </p:cNvSpPr>
            <p:nvPr/>
          </p:nvSpPr>
          <p:spPr bwMode="auto">
            <a:xfrm flipH="1">
              <a:off x="7342462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val 666"/>
            <p:cNvSpPr>
              <a:spLocks noChangeArrowheads="1"/>
            </p:cNvSpPr>
            <p:nvPr/>
          </p:nvSpPr>
          <p:spPr bwMode="auto">
            <a:xfrm flipH="1">
              <a:off x="7449621" y="252588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7142431" y="2384808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Oval 666"/>
            <p:cNvSpPr>
              <a:spLocks noChangeArrowheads="1"/>
            </p:cNvSpPr>
            <p:nvPr/>
          </p:nvSpPr>
          <p:spPr bwMode="auto">
            <a:xfrm flipH="1">
              <a:off x="6134570" y="150570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val 666"/>
            <p:cNvSpPr>
              <a:spLocks noChangeArrowheads="1"/>
            </p:cNvSpPr>
            <p:nvPr/>
          </p:nvSpPr>
          <p:spPr bwMode="auto">
            <a:xfrm flipH="1">
              <a:off x="6237833" y="150570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val 666"/>
            <p:cNvSpPr>
              <a:spLocks noChangeArrowheads="1"/>
            </p:cNvSpPr>
            <p:nvPr/>
          </p:nvSpPr>
          <p:spPr bwMode="auto">
            <a:xfrm flipH="1">
              <a:off x="6347219" y="150570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val 666"/>
            <p:cNvSpPr>
              <a:spLocks noChangeArrowheads="1"/>
            </p:cNvSpPr>
            <p:nvPr/>
          </p:nvSpPr>
          <p:spPr bwMode="auto">
            <a:xfrm flipH="1">
              <a:off x="6074847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val 666"/>
            <p:cNvSpPr>
              <a:spLocks noChangeArrowheads="1"/>
            </p:cNvSpPr>
            <p:nvPr/>
          </p:nvSpPr>
          <p:spPr bwMode="auto">
            <a:xfrm flipH="1">
              <a:off x="6178779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val 666"/>
            <p:cNvSpPr>
              <a:spLocks noChangeArrowheads="1"/>
            </p:cNvSpPr>
            <p:nvPr/>
          </p:nvSpPr>
          <p:spPr bwMode="auto">
            <a:xfrm flipH="1">
              <a:off x="6281434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val 666"/>
            <p:cNvSpPr>
              <a:spLocks noChangeArrowheads="1"/>
            </p:cNvSpPr>
            <p:nvPr/>
          </p:nvSpPr>
          <p:spPr bwMode="auto">
            <a:xfrm flipH="1">
              <a:off x="6387035" y="156303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666"/>
            <p:cNvSpPr>
              <a:spLocks noChangeArrowheads="1"/>
            </p:cNvSpPr>
            <p:nvPr/>
          </p:nvSpPr>
          <p:spPr bwMode="auto">
            <a:xfrm flipH="1">
              <a:off x="6131137" y="16203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val 666"/>
            <p:cNvSpPr>
              <a:spLocks noChangeArrowheads="1"/>
            </p:cNvSpPr>
            <p:nvPr/>
          </p:nvSpPr>
          <p:spPr bwMode="auto">
            <a:xfrm flipH="1">
              <a:off x="6236627" y="1620375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val 666"/>
            <p:cNvSpPr>
              <a:spLocks noChangeArrowheads="1"/>
            </p:cNvSpPr>
            <p:nvPr/>
          </p:nvSpPr>
          <p:spPr bwMode="auto">
            <a:xfrm flipH="1">
              <a:off x="6343787" y="16203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6021355" y="1472392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Oval 666"/>
            <p:cNvSpPr>
              <a:spLocks noChangeArrowheads="1"/>
            </p:cNvSpPr>
            <p:nvPr/>
          </p:nvSpPr>
          <p:spPr bwMode="auto">
            <a:xfrm flipH="1">
              <a:off x="6689205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val 666"/>
            <p:cNvSpPr>
              <a:spLocks noChangeArrowheads="1"/>
            </p:cNvSpPr>
            <p:nvPr/>
          </p:nvSpPr>
          <p:spPr bwMode="auto">
            <a:xfrm flipH="1">
              <a:off x="6792529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val 666"/>
            <p:cNvSpPr>
              <a:spLocks noChangeArrowheads="1"/>
            </p:cNvSpPr>
            <p:nvPr/>
          </p:nvSpPr>
          <p:spPr bwMode="auto">
            <a:xfrm flipH="1">
              <a:off x="6901915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666"/>
            <p:cNvSpPr>
              <a:spLocks noChangeArrowheads="1"/>
            </p:cNvSpPr>
            <p:nvPr/>
          </p:nvSpPr>
          <p:spPr bwMode="auto">
            <a:xfrm flipH="1">
              <a:off x="6644184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val 666"/>
            <p:cNvSpPr>
              <a:spLocks noChangeArrowheads="1"/>
            </p:cNvSpPr>
            <p:nvPr/>
          </p:nvSpPr>
          <p:spPr bwMode="auto">
            <a:xfrm flipH="1">
              <a:off x="6748177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val 666"/>
            <p:cNvSpPr>
              <a:spLocks noChangeArrowheads="1"/>
            </p:cNvSpPr>
            <p:nvPr/>
          </p:nvSpPr>
          <p:spPr bwMode="auto">
            <a:xfrm flipH="1">
              <a:off x="6850832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val 666"/>
            <p:cNvSpPr>
              <a:spLocks noChangeArrowheads="1"/>
            </p:cNvSpPr>
            <p:nvPr/>
          </p:nvSpPr>
          <p:spPr bwMode="auto">
            <a:xfrm flipH="1">
              <a:off x="6953983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val 666"/>
            <p:cNvSpPr>
              <a:spLocks noChangeArrowheads="1"/>
            </p:cNvSpPr>
            <p:nvPr/>
          </p:nvSpPr>
          <p:spPr bwMode="auto">
            <a:xfrm flipH="1">
              <a:off x="6685772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val 666"/>
            <p:cNvSpPr>
              <a:spLocks noChangeArrowheads="1"/>
            </p:cNvSpPr>
            <p:nvPr/>
          </p:nvSpPr>
          <p:spPr bwMode="auto">
            <a:xfrm flipH="1">
              <a:off x="6791323" y="1616851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val 666"/>
            <p:cNvSpPr>
              <a:spLocks noChangeArrowheads="1"/>
            </p:cNvSpPr>
            <p:nvPr/>
          </p:nvSpPr>
          <p:spPr bwMode="auto">
            <a:xfrm flipH="1">
              <a:off x="6898482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6583977" y="1472392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Oval 666"/>
            <p:cNvSpPr>
              <a:spLocks noChangeArrowheads="1"/>
            </p:cNvSpPr>
            <p:nvPr/>
          </p:nvSpPr>
          <p:spPr bwMode="auto">
            <a:xfrm flipH="1">
              <a:off x="7251887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val 666"/>
            <p:cNvSpPr>
              <a:spLocks noChangeArrowheads="1"/>
            </p:cNvSpPr>
            <p:nvPr/>
          </p:nvSpPr>
          <p:spPr bwMode="auto">
            <a:xfrm flipH="1">
              <a:off x="7357662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Oval 666"/>
            <p:cNvSpPr>
              <a:spLocks noChangeArrowheads="1"/>
            </p:cNvSpPr>
            <p:nvPr/>
          </p:nvSpPr>
          <p:spPr bwMode="auto">
            <a:xfrm flipH="1">
              <a:off x="7467048" y="1502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Oval 666"/>
            <p:cNvSpPr>
              <a:spLocks noChangeArrowheads="1"/>
            </p:cNvSpPr>
            <p:nvPr/>
          </p:nvSpPr>
          <p:spPr bwMode="auto">
            <a:xfrm flipH="1">
              <a:off x="7201966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val 666"/>
            <p:cNvSpPr>
              <a:spLocks noChangeArrowheads="1"/>
            </p:cNvSpPr>
            <p:nvPr/>
          </p:nvSpPr>
          <p:spPr bwMode="auto">
            <a:xfrm flipH="1">
              <a:off x="7308409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val 666"/>
            <p:cNvSpPr>
              <a:spLocks noChangeArrowheads="1"/>
            </p:cNvSpPr>
            <p:nvPr/>
          </p:nvSpPr>
          <p:spPr bwMode="auto">
            <a:xfrm flipH="1">
              <a:off x="7413515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Oval 666"/>
            <p:cNvSpPr>
              <a:spLocks noChangeArrowheads="1"/>
            </p:cNvSpPr>
            <p:nvPr/>
          </p:nvSpPr>
          <p:spPr bwMode="auto">
            <a:xfrm flipH="1">
              <a:off x="7519116" y="1559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Oval 666"/>
            <p:cNvSpPr>
              <a:spLocks noChangeArrowheads="1"/>
            </p:cNvSpPr>
            <p:nvPr/>
          </p:nvSpPr>
          <p:spPr bwMode="auto">
            <a:xfrm flipH="1">
              <a:off x="7248455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val 666"/>
            <p:cNvSpPr>
              <a:spLocks noChangeArrowheads="1"/>
            </p:cNvSpPr>
            <p:nvPr/>
          </p:nvSpPr>
          <p:spPr bwMode="auto">
            <a:xfrm flipH="1">
              <a:off x="7356456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Oval 666"/>
            <p:cNvSpPr>
              <a:spLocks noChangeArrowheads="1"/>
            </p:cNvSpPr>
            <p:nvPr/>
          </p:nvSpPr>
          <p:spPr bwMode="auto">
            <a:xfrm flipH="1">
              <a:off x="7463615" y="1616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7146600" y="1472392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Oval 666"/>
            <p:cNvSpPr>
              <a:spLocks noChangeArrowheads="1"/>
            </p:cNvSpPr>
            <p:nvPr/>
          </p:nvSpPr>
          <p:spPr bwMode="auto">
            <a:xfrm flipH="1">
              <a:off x="7494930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Oval 666"/>
            <p:cNvSpPr>
              <a:spLocks noChangeArrowheads="1"/>
            </p:cNvSpPr>
            <p:nvPr/>
          </p:nvSpPr>
          <p:spPr bwMode="auto">
            <a:xfrm flipH="1">
              <a:off x="7600705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Oval 666"/>
            <p:cNvSpPr>
              <a:spLocks noChangeArrowheads="1"/>
            </p:cNvSpPr>
            <p:nvPr/>
          </p:nvSpPr>
          <p:spPr bwMode="auto">
            <a:xfrm flipH="1">
              <a:off x="7710091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Oval 666"/>
            <p:cNvSpPr>
              <a:spLocks noChangeArrowheads="1"/>
            </p:cNvSpPr>
            <p:nvPr/>
          </p:nvSpPr>
          <p:spPr bwMode="auto">
            <a:xfrm flipH="1">
              <a:off x="744500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Oval 666"/>
            <p:cNvSpPr>
              <a:spLocks noChangeArrowheads="1"/>
            </p:cNvSpPr>
            <p:nvPr/>
          </p:nvSpPr>
          <p:spPr bwMode="auto">
            <a:xfrm flipH="1">
              <a:off x="7551452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Oval 666"/>
            <p:cNvSpPr>
              <a:spLocks noChangeArrowheads="1"/>
            </p:cNvSpPr>
            <p:nvPr/>
          </p:nvSpPr>
          <p:spPr bwMode="auto">
            <a:xfrm flipH="1">
              <a:off x="7656558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val 666"/>
            <p:cNvSpPr>
              <a:spLocks noChangeArrowheads="1"/>
            </p:cNvSpPr>
            <p:nvPr/>
          </p:nvSpPr>
          <p:spPr bwMode="auto">
            <a:xfrm flipH="1">
              <a:off x="776215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val 666"/>
            <p:cNvSpPr>
              <a:spLocks noChangeArrowheads="1"/>
            </p:cNvSpPr>
            <p:nvPr/>
          </p:nvSpPr>
          <p:spPr bwMode="auto">
            <a:xfrm flipH="1">
              <a:off x="749149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Oval 666"/>
            <p:cNvSpPr>
              <a:spLocks noChangeArrowheads="1"/>
            </p:cNvSpPr>
            <p:nvPr/>
          </p:nvSpPr>
          <p:spPr bwMode="auto">
            <a:xfrm flipH="1">
              <a:off x="7599499" y="184172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val 666"/>
            <p:cNvSpPr>
              <a:spLocks noChangeArrowheads="1"/>
            </p:cNvSpPr>
            <p:nvPr/>
          </p:nvSpPr>
          <p:spPr bwMode="auto">
            <a:xfrm flipH="1">
              <a:off x="770665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7393599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Oval 666"/>
            <p:cNvSpPr>
              <a:spLocks noChangeArrowheads="1"/>
            </p:cNvSpPr>
            <p:nvPr/>
          </p:nvSpPr>
          <p:spPr bwMode="auto">
            <a:xfrm flipH="1">
              <a:off x="6942060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val 666"/>
            <p:cNvSpPr>
              <a:spLocks noChangeArrowheads="1"/>
            </p:cNvSpPr>
            <p:nvPr/>
          </p:nvSpPr>
          <p:spPr bwMode="auto">
            <a:xfrm flipH="1">
              <a:off x="7047835" y="1727051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val 666"/>
            <p:cNvSpPr>
              <a:spLocks noChangeArrowheads="1"/>
            </p:cNvSpPr>
            <p:nvPr/>
          </p:nvSpPr>
          <p:spPr bwMode="auto">
            <a:xfrm flipH="1">
              <a:off x="7157221" y="17270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Oval 666"/>
            <p:cNvSpPr>
              <a:spLocks noChangeArrowheads="1"/>
            </p:cNvSpPr>
            <p:nvPr/>
          </p:nvSpPr>
          <p:spPr bwMode="auto">
            <a:xfrm flipH="1">
              <a:off x="689213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val 666"/>
            <p:cNvSpPr>
              <a:spLocks noChangeArrowheads="1"/>
            </p:cNvSpPr>
            <p:nvPr/>
          </p:nvSpPr>
          <p:spPr bwMode="auto">
            <a:xfrm flipH="1">
              <a:off x="6998582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666"/>
            <p:cNvSpPr>
              <a:spLocks noChangeArrowheads="1"/>
            </p:cNvSpPr>
            <p:nvPr/>
          </p:nvSpPr>
          <p:spPr bwMode="auto">
            <a:xfrm flipH="1">
              <a:off x="7103688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val 666"/>
            <p:cNvSpPr>
              <a:spLocks noChangeArrowheads="1"/>
            </p:cNvSpPr>
            <p:nvPr/>
          </p:nvSpPr>
          <p:spPr bwMode="auto">
            <a:xfrm flipH="1">
              <a:off x="7209289" y="178438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Oval 666"/>
            <p:cNvSpPr>
              <a:spLocks noChangeArrowheads="1"/>
            </p:cNvSpPr>
            <p:nvPr/>
          </p:nvSpPr>
          <p:spPr bwMode="auto">
            <a:xfrm flipH="1">
              <a:off x="693862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Oval 666"/>
            <p:cNvSpPr>
              <a:spLocks noChangeArrowheads="1"/>
            </p:cNvSpPr>
            <p:nvPr/>
          </p:nvSpPr>
          <p:spPr bwMode="auto">
            <a:xfrm flipH="1">
              <a:off x="7046629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Oval 666"/>
            <p:cNvSpPr>
              <a:spLocks noChangeArrowheads="1"/>
            </p:cNvSpPr>
            <p:nvPr/>
          </p:nvSpPr>
          <p:spPr bwMode="auto">
            <a:xfrm flipH="1">
              <a:off x="7153788" y="184172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6843034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Oval 666"/>
            <p:cNvSpPr>
              <a:spLocks noChangeArrowheads="1"/>
            </p:cNvSpPr>
            <p:nvPr/>
          </p:nvSpPr>
          <p:spPr bwMode="auto">
            <a:xfrm flipH="1">
              <a:off x="6383548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Oval 666"/>
            <p:cNvSpPr>
              <a:spLocks noChangeArrowheads="1"/>
            </p:cNvSpPr>
            <p:nvPr/>
          </p:nvSpPr>
          <p:spPr bwMode="auto">
            <a:xfrm flipH="1">
              <a:off x="6486872" y="1730144"/>
              <a:ext cx="107280" cy="50686"/>
            </a:xfrm>
            <a:prstGeom prst="ellipse">
              <a:avLst/>
            </a:prstGeom>
            <a:solidFill>
              <a:schemeClr val="bg1">
                <a:alpha val="69804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 666"/>
            <p:cNvSpPr>
              <a:spLocks noChangeArrowheads="1"/>
            </p:cNvSpPr>
            <p:nvPr/>
          </p:nvSpPr>
          <p:spPr bwMode="auto">
            <a:xfrm flipH="1">
              <a:off x="6596258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Oval 666"/>
            <p:cNvSpPr>
              <a:spLocks noChangeArrowheads="1"/>
            </p:cNvSpPr>
            <p:nvPr/>
          </p:nvSpPr>
          <p:spPr bwMode="auto">
            <a:xfrm flipH="1">
              <a:off x="6338527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Oval 666"/>
            <p:cNvSpPr>
              <a:spLocks noChangeArrowheads="1"/>
            </p:cNvSpPr>
            <p:nvPr/>
          </p:nvSpPr>
          <p:spPr bwMode="auto">
            <a:xfrm flipH="1">
              <a:off x="6442520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Oval 666"/>
            <p:cNvSpPr>
              <a:spLocks noChangeArrowheads="1"/>
            </p:cNvSpPr>
            <p:nvPr/>
          </p:nvSpPr>
          <p:spPr bwMode="auto">
            <a:xfrm flipH="1">
              <a:off x="6545175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Oval 666"/>
            <p:cNvSpPr>
              <a:spLocks noChangeArrowheads="1"/>
            </p:cNvSpPr>
            <p:nvPr/>
          </p:nvSpPr>
          <p:spPr bwMode="auto">
            <a:xfrm flipH="1">
              <a:off x="6648326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Oval 666"/>
            <p:cNvSpPr>
              <a:spLocks noChangeArrowheads="1"/>
            </p:cNvSpPr>
            <p:nvPr/>
          </p:nvSpPr>
          <p:spPr bwMode="auto">
            <a:xfrm flipH="1">
              <a:off x="6380115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Oval 666"/>
            <p:cNvSpPr>
              <a:spLocks noChangeArrowheads="1"/>
            </p:cNvSpPr>
            <p:nvPr/>
          </p:nvSpPr>
          <p:spPr bwMode="auto">
            <a:xfrm flipH="1">
              <a:off x="6485666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Oval 666"/>
            <p:cNvSpPr>
              <a:spLocks noChangeArrowheads="1"/>
            </p:cNvSpPr>
            <p:nvPr/>
          </p:nvSpPr>
          <p:spPr bwMode="auto">
            <a:xfrm flipH="1">
              <a:off x="6592825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6284580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1" name="Oval 666"/>
            <p:cNvSpPr>
              <a:spLocks noChangeArrowheads="1"/>
            </p:cNvSpPr>
            <p:nvPr/>
          </p:nvSpPr>
          <p:spPr bwMode="auto">
            <a:xfrm flipH="1">
              <a:off x="5827882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Oval 666"/>
            <p:cNvSpPr>
              <a:spLocks noChangeArrowheads="1"/>
            </p:cNvSpPr>
            <p:nvPr/>
          </p:nvSpPr>
          <p:spPr bwMode="auto">
            <a:xfrm flipH="1">
              <a:off x="5931145" y="173014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Oval 666"/>
            <p:cNvSpPr>
              <a:spLocks noChangeArrowheads="1"/>
            </p:cNvSpPr>
            <p:nvPr/>
          </p:nvSpPr>
          <p:spPr bwMode="auto">
            <a:xfrm flipH="1">
              <a:off x="6040531" y="173014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Oval 666"/>
            <p:cNvSpPr>
              <a:spLocks noChangeArrowheads="1"/>
            </p:cNvSpPr>
            <p:nvPr/>
          </p:nvSpPr>
          <p:spPr bwMode="auto">
            <a:xfrm flipH="1">
              <a:off x="5768159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Oval 666"/>
            <p:cNvSpPr>
              <a:spLocks noChangeArrowheads="1"/>
            </p:cNvSpPr>
            <p:nvPr/>
          </p:nvSpPr>
          <p:spPr bwMode="auto">
            <a:xfrm flipH="1">
              <a:off x="5872091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Oval 666"/>
            <p:cNvSpPr>
              <a:spLocks noChangeArrowheads="1"/>
            </p:cNvSpPr>
            <p:nvPr/>
          </p:nvSpPr>
          <p:spPr bwMode="auto">
            <a:xfrm flipH="1">
              <a:off x="5974746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Oval 666"/>
            <p:cNvSpPr>
              <a:spLocks noChangeArrowheads="1"/>
            </p:cNvSpPr>
            <p:nvPr/>
          </p:nvSpPr>
          <p:spPr bwMode="auto">
            <a:xfrm flipH="1">
              <a:off x="6080347" y="178748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Oval 666"/>
            <p:cNvSpPr>
              <a:spLocks noChangeArrowheads="1"/>
            </p:cNvSpPr>
            <p:nvPr/>
          </p:nvSpPr>
          <p:spPr bwMode="auto">
            <a:xfrm flipH="1">
              <a:off x="5824449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Oval 666"/>
            <p:cNvSpPr>
              <a:spLocks noChangeArrowheads="1"/>
            </p:cNvSpPr>
            <p:nvPr/>
          </p:nvSpPr>
          <p:spPr bwMode="auto">
            <a:xfrm flipH="1">
              <a:off x="5929939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Oval 666"/>
            <p:cNvSpPr>
              <a:spLocks noChangeArrowheads="1"/>
            </p:cNvSpPr>
            <p:nvPr/>
          </p:nvSpPr>
          <p:spPr bwMode="auto">
            <a:xfrm flipH="1">
              <a:off x="6037099" y="184481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5724816" y="1698177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Oval 666"/>
            <p:cNvSpPr>
              <a:spLocks noChangeArrowheads="1"/>
            </p:cNvSpPr>
            <p:nvPr/>
          </p:nvSpPr>
          <p:spPr bwMode="auto">
            <a:xfrm flipH="1">
              <a:off x="6900140" y="2181813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Oval 666"/>
            <p:cNvSpPr>
              <a:spLocks noChangeArrowheads="1"/>
            </p:cNvSpPr>
            <p:nvPr/>
          </p:nvSpPr>
          <p:spPr bwMode="auto">
            <a:xfrm flipH="1">
              <a:off x="7005915" y="218181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Oval 666"/>
            <p:cNvSpPr>
              <a:spLocks noChangeArrowheads="1"/>
            </p:cNvSpPr>
            <p:nvPr/>
          </p:nvSpPr>
          <p:spPr bwMode="auto">
            <a:xfrm flipH="1">
              <a:off x="7115301" y="218181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Oval 666"/>
            <p:cNvSpPr>
              <a:spLocks noChangeArrowheads="1"/>
            </p:cNvSpPr>
            <p:nvPr/>
          </p:nvSpPr>
          <p:spPr bwMode="auto">
            <a:xfrm flipH="1">
              <a:off x="6850219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Oval 666"/>
            <p:cNvSpPr>
              <a:spLocks noChangeArrowheads="1"/>
            </p:cNvSpPr>
            <p:nvPr/>
          </p:nvSpPr>
          <p:spPr bwMode="auto">
            <a:xfrm flipH="1">
              <a:off x="6956662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Oval 666"/>
            <p:cNvSpPr>
              <a:spLocks noChangeArrowheads="1"/>
            </p:cNvSpPr>
            <p:nvPr/>
          </p:nvSpPr>
          <p:spPr bwMode="auto">
            <a:xfrm flipH="1">
              <a:off x="7061768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Oval 666"/>
            <p:cNvSpPr>
              <a:spLocks noChangeArrowheads="1"/>
            </p:cNvSpPr>
            <p:nvPr/>
          </p:nvSpPr>
          <p:spPr bwMode="auto">
            <a:xfrm flipH="1">
              <a:off x="7167369" y="223914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Oval 666"/>
            <p:cNvSpPr>
              <a:spLocks noChangeArrowheads="1"/>
            </p:cNvSpPr>
            <p:nvPr/>
          </p:nvSpPr>
          <p:spPr bwMode="auto">
            <a:xfrm flipH="1">
              <a:off x="6896708" y="2296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Oval 666"/>
            <p:cNvSpPr>
              <a:spLocks noChangeArrowheads="1"/>
            </p:cNvSpPr>
            <p:nvPr/>
          </p:nvSpPr>
          <p:spPr bwMode="auto">
            <a:xfrm flipH="1">
              <a:off x="7004709" y="2296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Oval 666"/>
            <p:cNvSpPr>
              <a:spLocks noChangeArrowheads="1"/>
            </p:cNvSpPr>
            <p:nvPr/>
          </p:nvSpPr>
          <p:spPr bwMode="auto">
            <a:xfrm flipH="1">
              <a:off x="7111868" y="2296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6805863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3" name="Oval 666"/>
            <p:cNvSpPr>
              <a:spLocks noChangeArrowheads="1"/>
            </p:cNvSpPr>
            <p:nvPr/>
          </p:nvSpPr>
          <p:spPr bwMode="auto">
            <a:xfrm flipH="1">
              <a:off x="6361448" y="217588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Oval 666"/>
            <p:cNvSpPr>
              <a:spLocks noChangeArrowheads="1"/>
            </p:cNvSpPr>
            <p:nvPr/>
          </p:nvSpPr>
          <p:spPr bwMode="auto">
            <a:xfrm flipH="1">
              <a:off x="6464772" y="217588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Oval 666"/>
            <p:cNvSpPr>
              <a:spLocks noChangeArrowheads="1"/>
            </p:cNvSpPr>
            <p:nvPr/>
          </p:nvSpPr>
          <p:spPr bwMode="auto">
            <a:xfrm flipH="1">
              <a:off x="6574158" y="217588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Oval 666"/>
            <p:cNvSpPr>
              <a:spLocks noChangeArrowheads="1"/>
            </p:cNvSpPr>
            <p:nvPr/>
          </p:nvSpPr>
          <p:spPr bwMode="auto">
            <a:xfrm flipH="1">
              <a:off x="6316427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Oval 666"/>
            <p:cNvSpPr>
              <a:spLocks noChangeArrowheads="1"/>
            </p:cNvSpPr>
            <p:nvPr/>
          </p:nvSpPr>
          <p:spPr bwMode="auto">
            <a:xfrm flipH="1">
              <a:off x="6420420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Oval 666"/>
            <p:cNvSpPr>
              <a:spLocks noChangeArrowheads="1"/>
            </p:cNvSpPr>
            <p:nvPr/>
          </p:nvSpPr>
          <p:spPr bwMode="auto">
            <a:xfrm flipH="1">
              <a:off x="6523075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Oval 666"/>
            <p:cNvSpPr>
              <a:spLocks noChangeArrowheads="1"/>
            </p:cNvSpPr>
            <p:nvPr/>
          </p:nvSpPr>
          <p:spPr bwMode="auto">
            <a:xfrm flipH="1">
              <a:off x="6626226" y="223322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Oval 666"/>
            <p:cNvSpPr>
              <a:spLocks noChangeArrowheads="1"/>
            </p:cNvSpPr>
            <p:nvPr/>
          </p:nvSpPr>
          <p:spPr bwMode="auto">
            <a:xfrm flipH="1">
              <a:off x="6358015" y="229055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Oval 666"/>
            <p:cNvSpPr>
              <a:spLocks noChangeArrowheads="1"/>
            </p:cNvSpPr>
            <p:nvPr/>
          </p:nvSpPr>
          <p:spPr bwMode="auto">
            <a:xfrm flipH="1">
              <a:off x="6463566" y="229055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Oval 666"/>
            <p:cNvSpPr>
              <a:spLocks noChangeArrowheads="1"/>
            </p:cNvSpPr>
            <p:nvPr/>
          </p:nvSpPr>
          <p:spPr bwMode="auto">
            <a:xfrm flipH="1">
              <a:off x="6570725" y="2290558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6265890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4" name="Oval 666"/>
            <p:cNvSpPr>
              <a:spLocks noChangeArrowheads="1"/>
            </p:cNvSpPr>
            <p:nvPr/>
          </p:nvSpPr>
          <p:spPr bwMode="auto">
            <a:xfrm flipH="1">
              <a:off x="5829802" y="2176839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Oval 666"/>
            <p:cNvSpPr>
              <a:spLocks noChangeArrowheads="1"/>
            </p:cNvSpPr>
            <p:nvPr/>
          </p:nvSpPr>
          <p:spPr bwMode="auto">
            <a:xfrm flipH="1">
              <a:off x="5933065" y="217683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Oval 666"/>
            <p:cNvSpPr>
              <a:spLocks noChangeArrowheads="1"/>
            </p:cNvSpPr>
            <p:nvPr/>
          </p:nvSpPr>
          <p:spPr bwMode="auto">
            <a:xfrm flipH="1">
              <a:off x="6042451" y="2176839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Oval 666"/>
            <p:cNvSpPr>
              <a:spLocks noChangeArrowheads="1"/>
            </p:cNvSpPr>
            <p:nvPr/>
          </p:nvSpPr>
          <p:spPr bwMode="auto">
            <a:xfrm flipH="1">
              <a:off x="5770079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Oval 666"/>
            <p:cNvSpPr>
              <a:spLocks noChangeArrowheads="1"/>
            </p:cNvSpPr>
            <p:nvPr/>
          </p:nvSpPr>
          <p:spPr bwMode="auto">
            <a:xfrm flipH="1">
              <a:off x="5874011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Oval 666"/>
            <p:cNvSpPr>
              <a:spLocks noChangeArrowheads="1"/>
            </p:cNvSpPr>
            <p:nvPr/>
          </p:nvSpPr>
          <p:spPr bwMode="auto">
            <a:xfrm flipH="1">
              <a:off x="5976666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Oval 666"/>
            <p:cNvSpPr>
              <a:spLocks noChangeArrowheads="1"/>
            </p:cNvSpPr>
            <p:nvPr/>
          </p:nvSpPr>
          <p:spPr bwMode="auto">
            <a:xfrm flipH="1">
              <a:off x="6082267" y="22341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Oval 666"/>
            <p:cNvSpPr>
              <a:spLocks noChangeArrowheads="1"/>
            </p:cNvSpPr>
            <p:nvPr/>
          </p:nvSpPr>
          <p:spPr bwMode="auto">
            <a:xfrm flipH="1">
              <a:off x="5826369" y="229151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Oval 666"/>
            <p:cNvSpPr>
              <a:spLocks noChangeArrowheads="1"/>
            </p:cNvSpPr>
            <p:nvPr/>
          </p:nvSpPr>
          <p:spPr bwMode="auto">
            <a:xfrm flipH="1">
              <a:off x="5931859" y="229151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Oval 666"/>
            <p:cNvSpPr>
              <a:spLocks noChangeArrowheads="1"/>
            </p:cNvSpPr>
            <p:nvPr/>
          </p:nvSpPr>
          <p:spPr bwMode="auto">
            <a:xfrm flipH="1">
              <a:off x="6039019" y="2291512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Oval 153"/>
            <p:cNvSpPr/>
            <p:nvPr/>
          </p:nvSpPr>
          <p:spPr bwMode="auto">
            <a:xfrm>
              <a:off x="5724972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5" name="Oval 666"/>
            <p:cNvSpPr>
              <a:spLocks noChangeArrowheads="1"/>
            </p:cNvSpPr>
            <p:nvPr/>
          </p:nvSpPr>
          <p:spPr bwMode="auto">
            <a:xfrm flipH="1">
              <a:off x="5590432" y="195315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Oval 666"/>
            <p:cNvSpPr>
              <a:spLocks noChangeArrowheads="1"/>
            </p:cNvSpPr>
            <p:nvPr/>
          </p:nvSpPr>
          <p:spPr bwMode="auto">
            <a:xfrm flipH="1">
              <a:off x="5696207" y="195315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Oval 666"/>
            <p:cNvSpPr>
              <a:spLocks noChangeArrowheads="1"/>
            </p:cNvSpPr>
            <p:nvPr/>
          </p:nvSpPr>
          <p:spPr bwMode="auto">
            <a:xfrm flipH="1">
              <a:off x="5805593" y="195315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Oval 666"/>
            <p:cNvSpPr>
              <a:spLocks noChangeArrowheads="1"/>
            </p:cNvSpPr>
            <p:nvPr/>
          </p:nvSpPr>
          <p:spPr bwMode="auto">
            <a:xfrm flipH="1">
              <a:off x="5540511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Oval 666"/>
            <p:cNvSpPr>
              <a:spLocks noChangeArrowheads="1"/>
            </p:cNvSpPr>
            <p:nvPr/>
          </p:nvSpPr>
          <p:spPr bwMode="auto">
            <a:xfrm flipH="1">
              <a:off x="5646954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Oval 666"/>
            <p:cNvSpPr>
              <a:spLocks noChangeArrowheads="1"/>
            </p:cNvSpPr>
            <p:nvPr/>
          </p:nvSpPr>
          <p:spPr bwMode="auto">
            <a:xfrm flipH="1">
              <a:off x="5752060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Oval 666"/>
            <p:cNvSpPr>
              <a:spLocks noChangeArrowheads="1"/>
            </p:cNvSpPr>
            <p:nvPr/>
          </p:nvSpPr>
          <p:spPr bwMode="auto">
            <a:xfrm flipH="1">
              <a:off x="5857661" y="2010486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Oval 666"/>
            <p:cNvSpPr>
              <a:spLocks noChangeArrowheads="1"/>
            </p:cNvSpPr>
            <p:nvPr/>
          </p:nvSpPr>
          <p:spPr bwMode="auto">
            <a:xfrm flipH="1">
              <a:off x="5587000" y="206782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Oval 666"/>
            <p:cNvSpPr>
              <a:spLocks noChangeArrowheads="1"/>
            </p:cNvSpPr>
            <p:nvPr/>
          </p:nvSpPr>
          <p:spPr bwMode="auto">
            <a:xfrm flipH="1">
              <a:off x="5695001" y="2067823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Oval 666"/>
            <p:cNvSpPr>
              <a:spLocks noChangeArrowheads="1"/>
            </p:cNvSpPr>
            <p:nvPr/>
          </p:nvSpPr>
          <p:spPr bwMode="auto">
            <a:xfrm flipH="1">
              <a:off x="5802160" y="206782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Oval 164"/>
            <p:cNvSpPr/>
            <p:nvPr/>
          </p:nvSpPr>
          <p:spPr bwMode="auto">
            <a:xfrm>
              <a:off x="5495902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6" name="Oval 666"/>
            <p:cNvSpPr>
              <a:spLocks noChangeArrowheads="1"/>
            </p:cNvSpPr>
            <p:nvPr/>
          </p:nvSpPr>
          <p:spPr bwMode="auto">
            <a:xfrm flipH="1">
              <a:off x="6133194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Oval 666"/>
            <p:cNvSpPr>
              <a:spLocks noChangeArrowheads="1"/>
            </p:cNvSpPr>
            <p:nvPr/>
          </p:nvSpPr>
          <p:spPr bwMode="auto">
            <a:xfrm flipH="1">
              <a:off x="6236457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Oval 666"/>
            <p:cNvSpPr>
              <a:spLocks noChangeArrowheads="1"/>
            </p:cNvSpPr>
            <p:nvPr/>
          </p:nvSpPr>
          <p:spPr bwMode="auto">
            <a:xfrm flipH="1">
              <a:off x="6345843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Oval 666"/>
            <p:cNvSpPr>
              <a:spLocks noChangeArrowheads="1"/>
            </p:cNvSpPr>
            <p:nvPr/>
          </p:nvSpPr>
          <p:spPr bwMode="auto">
            <a:xfrm flipH="1">
              <a:off x="6073471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Oval 666"/>
            <p:cNvSpPr>
              <a:spLocks noChangeArrowheads="1"/>
            </p:cNvSpPr>
            <p:nvPr/>
          </p:nvSpPr>
          <p:spPr bwMode="auto">
            <a:xfrm flipH="1">
              <a:off x="6177403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Oval 666"/>
            <p:cNvSpPr>
              <a:spLocks noChangeArrowheads="1"/>
            </p:cNvSpPr>
            <p:nvPr/>
          </p:nvSpPr>
          <p:spPr bwMode="auto">
            <a:xfrm flipH="1">
              <a:off x="6280058" y="201151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Oval 666"/>
            <p:cNvSpPr>
              <a:spLocks noChangeArrowheads="1"/>
            </p:cNvSpPr>
            <p:nvPr/>
          </p:nvSpPr>
          <p:spPr bwMode="auto">
            <a:xfrm flipH="1">
              <a:off x="6385659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Oval 666"/>
            <p:cNvSpPr>
              <a:spLocks noChangeArrowheads="1"/>
            </p:cNvSpPr>
            <p:nvPr/>
          </p:nvSpPr>
          <p:spPr bwMode="auto">
            <a:xfrm flipH="1">
              <a:off x="6129761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Oval 666"/>
            <p:cNvSpPr>
              <a:spLocks noChangeArrowheads="1"/>
            </p:cNvSpPr>
            <p:nvPr/>
          </p:nvSpPr>
          <p:spPr bwMode="auto">
            <a:xfrm flipH="1">
              <a:off x="6235251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" name="Oval 666"/>
            <p:cNvSpPr>
              <a:spLocks noChangeArrowheads="1"/>
            </p:cNvSpPr>
            <p:nvPr/>
          </p:nvSpPr>
          <p:spPr bwMode="auto">
            <a:xfrm flipH="1">
              <a:off x="6342411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>
              <a:off x="6024213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7" name="Oval 666"/>
            <p:cNvSpPr>
              <a:spLocks noChangeArrowheads="1"/>
            </p:cNvSpPr>
            <p:nvPr/>
          </p:nvSpPr>
          <p:spPr bwMode="auto">
            <a:xfrm flipH="1">
              <a:off x="6647520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Oval 666"/>
            <p:cNvSpPr>
              <a:spLocks noChangeArrowheads="1"/>
            </p:cNvSpPr>
            <p:nvPr/>
          </p:nvSpPr>
          <p:spPr bwMode="auto">
            <a:xfrm flipH="1">
              <a:off x="6750844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Oval 666"/>
            <p:cNvSpPr>
              <a:spLocks noChangeArrowheads="1"/>
            </p:cNvSpPr>
            <p:nvPr/>
          </p:nvSpPr>
          <p:spPr bwMode="auto">
            <a:xfrm flipH="1">
              <a:off x="6860230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Oval 666"/>
            <p:cNvSpPr>
              <a:spLocks noChangeArrowheads="1"/>
            </p:cNvSpPr>
            <p:nvPr/>
          </p:nvSpPr>
          <p:spPr bwMode="auto">
            <a:xfrm flipH="1">
              <a:off x="6602499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Oval 666"/>
            <p:cNvSpPr>
              <a:spLocks noChangeArrowheads="1"/>
            </p:cNvSpPr>
            <p:nvPr/>
          </p:nvSpPr>
          <p:spPr bwMode="auto">
            <a:xfrm flipH="1">
              <a:off x="6706492" y="2011514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Oval 666"/>
            <p:cNvSpPr>
              <a:spLocks noChangeArrowheads="1"/>
            </p:cNvSpPr>
            <p:nvPr/>
          </p:nvSpPr>
          <p:spPr bwMode="auto">
            <a:xfrm flipH="1">
              <a:off x="6809147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Oval 666"/>
            <p:cNvSpPr>
              <a:spLocks noChangeArrowheads="1"/>
            </p:cNvSpPr>
            <p:nvPr/>
          </p:nvSpPr>
          <p:spPr bwMode="auto">
            <a:xfrm flipH="1">
              <a:off x="6912298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Oval 666"/>
            <p:cNvSpPr>
              <a:spLocks noChangeArrowheads="1"/>
            </p:cNvSpPr>
            <p:nvPr/>
          </p:nvSpPr>
          <p:spPr bwMode="auto">
            <a:xfrm flipH="1">
              <a:off x="6644087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Oval 666"/>
            <p:cNvSpPr>
              <a:spLocks noChangeArrowheads="1"/>
            </p:cNvSpPr>
            <p:nvPr/>
          </p:nvSpPr>
          <p:spPr bwMode="auto">
            <a:xfrm flipH="1">
              <a:off x="6749638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Oval 666"/>
            <p:cNvSpPr>
              <a:spLocks noChangeArrowheads="1"/>
            </p:cNvSpPr>
            <p:nvPr/>
          </p:nvSpPr>
          <p:spPr bwMode="auto">
            <a:xfrm flipH="1">
              <a:off x="6856797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6545652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8" name="Oval 666"/>
            <p:cNvSpPr>
              <a:spLocks noChangeArrowheads="1"/>
            </p:cNvSpPr>
            <p:nvPr/>
          </p:nvSpPr>
          <p:spPr bwMode="auto">
            <a:xfrm flipH="1">
              <a:off x="7168001" y="1954178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Oval 666"/>
            <p:cNvSpPr>
              <a:spLocks noChangeArrowheads="1"/>
            </p:cNvSpPr>
            <p:nvPr/>
          </p:nvSpPr>
          <p:spPr bwMode="auto">
            <a:xfrm flipH="1">
              <a:off x="7273776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Oval 666"/>
            <p:cNvSpPr>
              <a:spLocks noChangeArrowheads="1"/>
            </p:cNvSpPr>
            <p:nvPr/>
          </p:nvSpPr>
          <p:spPr bwMode="auto">
            <a:xfrm flipH="1">
              <a:off x="7383162" y="195417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Oval 666"/>
            <p:cNvSpPr>
              <a:spLocks noChangeArrowheads="1"/>
            </p:cNvSpPr>
            <p:nvPr/>
          </p:nvSpPr>
          <p:spPr bwMode="auto">
            <a:xfrm flipH="1">
              <a:off x="7118080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" name="Oval 666"/>
            <p:cNvSpPr>
              <a:spLocks noChangeArrowheads="1"/>
            </p:cNvSpPr>
            <p:nvPr/>
          </p:nvSpPr>
          <p:spPr bwMode="auto">
            <a:xfrm flipH="1">
              <a:off x="7224523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Oval 666"/>
            <p:cNvSpPr>
              <a:spLocks noChangeArrowheads="1"/>
            </p:cNvSpPr>
            <p:nvPr/>
          </p:nvSpPr>
          <p:spPr bwMode="auto">
            <a:xfrm flipH="1">
              <a:off x="7329629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" name="Oval 666"/>
            <p:cNvSpPr>
              <a:spLocks noChangeArrowheads="1"/>
            </p:cNvSpPr>
            <p:nvPr/>
          </p:nvSpPr>
          <p:spPr bwMode="auto">
            <a:xfrm flipH="1">
              <a:off x="7435230" y="2011514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Oval 666"/>
            <p:cNvSpPr>
              <a:spLocks noChangeArrowheads="1"/>
            </p:cNvSpPr>
            <p:nvPr/>
          </p:nvSpPr>
          <p:spPr bwMode="auto">
            <a:xfrm flipH="1">
              <a:off x="7164569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Oval 666"/>
            <p:cNvSpPr>
              <a:spLocks noChangeArrowheads="1"/>
            </p:cNvSpPr>
            <p:nvPr/>
          </p:nvSpPr>
          <p:spPr bwMode="auto">
            <a:xfrm flipH="1">
              <a:off x="7272570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" name="Oval 666"/>
            <p:cNvSpPr>
              <a:spLocks noChangeArrowheads="1"/>
            </p:cNvSpPr>
            <p:nvPr/>
          </p:nvSpPr>
          <p:spPr bwMode="auto">
            <a:xfrm flipH="1">
              <a:off x="7379729" y="206885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" name="Oval 197"/>
            <p:cNvSpPr/>
            <p:nvPr/>
          </p:nvSpPr>
          <p:spPr bwMode="auto">
            <a:xfrm>
              <a:off x="7069089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9" name="Oval 666"/>
            <p:cNvSpPr>
              <a:spLocks noChangeArrowheads="1"/>
            </p:cNvSpPr>
            <p:nvPr/>
          </p:nvSpPr>
          <p:spPr bwMode="auto">
            <a:xfrm flipH="1">
              <a:off x="7699474" y="195005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Oval 666"/>
            <p:cNvSpPr>
              <a:spLocks noChangeArrowheads="1"/>
            </p:cNvSpPr>
            <p:nvPr/>
          </p:nvSpPr>
          <p:spPr bwMode="auto">
            <a:xfrm flipH="1">
              <a:off x="7805249" y="195005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Oval 666"/>
            <p:cNvSpPr>
              <a:spLocks noChangeArrowheads="1"/>
            </p:cNvSpPr>
            <p:nvPr/>
          </p:nvSpPr>
          <p:spPr bwMode="auto">
            <a:xfrm flipH="1">
              <a:off x="7914635" y="1950057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Oval 666"/>
            <p:cNvSpPr>
              <a:spLocks noChangeArrowheads="1"/>
            </p:cNvSpPr>
            <p:nvPr/>
          </p:nvSpPr>
          <p:spPr bwMode="auto">
            <a:xfrm flipH="1">
              <a:off x="7649553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Oval 666"/>
            <p:cNvSpPr>
              <a:spLocks noChangeArrowheads="1"/>
            </p:cNvSpPr>
            <p:nvPr/>
          </p:nvSpPr>
          <p:spPr bwMode="auto">
            <a:xfrm flipH="1">
              <a:off x="7755996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Oval 666"/>
            <p:cNvSpPr>
              <a:spLocks noChangeArrowheads="1"/>
            </p:cNvSpPr>
            <p:nvPr/>
          </p:nvSpPr>
          <p:spPr bwMode="auto">
            <a:xfrm flipH="1">
              <a:off x="7861102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Oval 666"/>
            <p:cNvSpPr>
              <a:spLocks noChangeArrowheads="1"/>
            </p:cNvSpPr>
            <p:nvPr/>
          </p:nvSpPr>
          <p:spPr bwMode="auto">
            <a:xfrm flipH="1">
              <a:off x="7966703" y="2007393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Oval 666"/>
            <p:cNvSpPr>
              <a:spLocks noChangeArrowheads="1"/>
            </p:cNvSpPr>
            <p:nvPr/>
          </p:nvSpPr>
          <p:spPr bwMode="auto">
            <a:xfrm flipH="1">
              <a:off x="7696042" y="206473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Oval 666"/>
            <p:cNvSpPr>
              <a:spLocks noChangeArrowheads="1"/>
            </p:cNvSpPr>
            <p:nvPr/>
          </p:nvSpPr>
          <p:spPr bwMode="auto">
            <a:xfrm flipH="1">
              <a:off x="7804043" y="2064730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Oval 666"/>
            <p:cNvSpPr>
              <a:spLocks noChangeArrowheads="1"/>
            </p:cNvSpPr>
            <p:nvPr/>
          </p:nvSpPr>
          <p:spPr bwMode="auto">
            <a:xfrm flipH="1">
              <a:off x="7911202" y="2064730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Oval 208"/>
            <p:cNvSpPr/>
            <p:nvPr/>
          </p:nvSpPr>
          <p:spPr bwMode="auto">
            <a:xfrm>
              <a:off x="7598554" y="1921901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0" name="Oval 666"/>
            <p:cNvSpPr>
              <a:spLocks noChangeArrowheads="1"/>
            </p:cNvSpPr>
            <p:nvPr/>
          </p:nvSpPr>
          <p:spPr bwMode="auto">
            <a:xfrm flipH="1">
              <a:off x="7444775" y="21786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Oval 666"/>
            <p:cNvSpPr>
              <a:spLocks noChangeArrowheads="1"/>
            </p:cNvSpPr>
            <p:nvPr/>
          </p:nvSpPr>
          <p:spPr bwMode="auto">
            <a:xfrm flipH="1">
              <a:off x="7550550" y="21786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Oval 666"/>
            <p:cNvSpPr>
              <a:spLocks noChangeArrowheads="1"/>
            </p:cNvSpPr>
            <p:nvPr/>
          </p:nvSpPr>
          <p:spPr bwMode="auto">
            <a:xfrm flipH="1">
              <a:off x="7659936" y="2178675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" name="Oval 666"/>
            <p:cNvSpPr>
              <a:spLocks noChangeArrowheads="1"/>
            </p:cNvSpPr>
            <p:nvPr/>
          </p:nvSpPr>
          <p:spPr bwMode="auto">
            <a:xfrm flipH="1">
              <a:off x="7394854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" name="Oval 666"/>
            <p:cNvSpPr>
              <a:spLocks noChangeArrowheads="1"/>
            </p:cNvSpPr>
            <p:nvPr/>
          </p:nvSpPr>
          <p:spPr bwMode="auto">
            <a:xfrm flipH="1">
              <a:off x="7501297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Oval 666"/>
            <p:cNvSpPr>
              <a:spLocks noChangeArrowheads="1"/>
            </p:cNvSpPr>
            <p:nvPr/>
          </p:nvSpPr>
          <p:spPr bwMode="auto">
            <a:xfrm flipH="1">
              <a:off x="7606403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Oval 666"/>
            <p:cNvSpPr>
              <a:spLocks noChangeArrowheads="1"/>
            </p:cNvSpPr>
            <p:nvPr/>
          </p:nvSpPr>
          <p:spPr bwMode="auto">
            <a:xfrm flipH="1">
              <a:off x="7712004" y="2236011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Oval 666"/>
            <p:cNvSpPr>
              <a:spLocks noChangeArrowheads="1"/>
            </p:cNvSpPr>
            <p:nvPr/>
          </p:nvSpPr>
          <p:spPr bwMode="auto">
            <a:xfrm flipH="1">
              <a:off x="7441343" y="229334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Oval 666"/>
            <p:cNvSpPr>
              <a:spLocks noChangeArrowheads="1"/>
            </p:cNvSpPr>
            <p:nvPr/>
          </p:nvSpPr>
          <p:spPr bwMode="auto">
            <a:xfrm flipH="1">
              <a:off x="7549344" y="2293348"/>
              <a:ext cx="107280" cy="50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Oval 666"/>
            <p:cNvSpPr>
              <a:spLocks noChangeArrowheads="1"/>
            </p:cNvSpPr>
            <p:nvPr/>
          </p:nvSpPr>
          <p:spPr bwMode="auto">
            <a:xfrm flipH="1">
              <a:off x="7656503" y="2293348"/>
              <a:ext cx="107280" cy="5068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Oval 219"/>
            <p:cNvSpPr/>
            <p:nvPr/>
          </p:nvSpPr>
          <p:spPr bwMode="auto">
            <a:xfrm>
              <a:off x="7347386" y="2149746"/>
              <a:ext cx="514550" cy="22371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89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816 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Basic Neurithmic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22593</TotalTime>
  <Words>1279</Words>
  <Application>Microsoft Office PowerPoint</Application>
  <PresentationFormat>On-screen Show (4:3)</PresentationFormat>
  <Paragraphs>406</Paragraphs>
  <Slides>13</Slides>
  <Notes>4</Notes>
  <HiddenSlides>0</HiddenSlides>
  <MMClips>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Symbol</vt:lpstr>
      <vt:lpstr>Times New Roman</vt:lpstr>
      <vt:lpstr>Basic Neurithmic PPT</vt:lpstr>
      <vt:lpstr>Equation</vt:lpstr>
      <vt:lpstr>Sparse Distributed Representation  Trumps Machine Parallelism  for Improving Computational Efficiency</vt:lpstr>
      <vt:lpstr>Machine Parallelism</vt:lpstr>
      <vt:lpstr>Sparse Distributed Representation vs. Localist Representation</vt:lpstr>
      <vt:lpstr>Sparse Distributed Representation (SDR)</vt:lpstr>
      <vt:lpstr>SDR Requires Fewer Operations  to Update States of All Stored Items</vt:lpstr>
      <vt:lpstr>Neural/Cortical Interpretation of Sparsey?</vt:lpstr>
      <vt:lpstr>Neural/Cortical Interpretation of Sparsey?</vt:lpstr>
      <vt:lpstr>Results of Research</vt:lpstr>
      <vt:lpstr>Results of Research</vt:lpstr>
      <vt:lpstr>Details of Classification Experiment</vt:lpstr>
      <vt:lpstr>Visualizing Continually Updated Likelihood Distributions</vt:lpstr>
      <vt:lpstr>Showing the Stored Spatiotemporal “Moments”</vt:lpstr>
      <vt:lpstr>Summary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Unitary Updates of Probability Distributions</dc:title>
  <dc:creator>Rod Rinkus</dc:creator>
  <cp:lastModifiedBy>Rod Rinkus</cp:lastModifiedBy>
  <cp:revision>811</cp:revision>
  <dcterms:created xsi:type="dcterms:W3CDTF">2013-01-07T16:19:04Z</dcterms:created>
  <dcterms:modified xsi:type="dcterms:W3CDTF">2016-03-08T19:27:19Z</dcterms:modified>
</cp:coreProperties>
</file>